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75" r:id="rId4"/>
    <p:sldId id="276" r:id="rId5"/>
    <p:sldId id="277" r:id="rId6"/>
    <p:sldId id="278" r:id="rId7"/>
    <p:sldId id="259" r:id="rId8"/>
    <p:sldId id="270" r:id="rId9"/>
    <p:sldId id="260" r:id="rId10"/>
    <p:sldId id="271" r:id="rId11"/>
    <p:sldId id="274" r:id="rId12"/>
    <p:sldId id="280" r:id="rId13"/>
    <p:sldId id="272" r:id="rId14"/>
    <p:sldId id="267" r:id="rId15"/>
    <p:sldId id="281" r:id="rId1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309B6-299C-58CF-9FFE-DB8617F15451}" v="37" dt="2024-06-13T10:36:52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AE74353-AE2D-0CFD-CEB8-A407758B38F1}"/>
    <pc:docChg chg="modSld">
      <pc:chgData name="" userId="" providerId="" clId="Web-{DAE74353-AE2D-0CFD-CEB8-A407758B38F1}" dt="2024-06-07T16:08:09.841" v="3" actId="20577"/>
      <pc:docMkLst>
        <pc:docMk/>
      </pc:docMkLst>
      <pc:sldChg chg="modSp">
        <pc:chgData name="" userId="" providerId="" clId="Web-{DAE74353-AE2D-0CFD-CEB8-A407758B38F1}" dt="2024-06-07T16:08:09.841" v="3" actId="20577"/>
        <pc:sldMkLst>
          <pc:docMk/>
          <pc:sldMk cId="2135209616" sldId="256"/>
        </pc:sldMkLst>
        <pc:spChg chg="mod">
          <ac:chgData name="" userId="" providerId="" clId="Web-{DAE74353-AE2D-0CFD-CEB8-A407758B38F1}" dt="2024-06-07T16:08:09.841" v="3" actId="20577"/>
          <ac:spMkLst>
            <pc:docMk/>
            <pc:sldMk cId="2135209616" sldId="256"/>
            <ac:spMk id="2" creationId="{D366FC2D-F592-EA63-B398-AC23BB1E6AAA}"/>
          </ac:spMkLst>
        </pc:spChg>
      </pc:sldChg>
    </pc:docChg>
  </pc:docChgLst>
  <pc:docChgLst>
    <pc:chgData name="Kristian Rücker" userId="S::krucker@etfos.hr::ad9e75de-3267-487d-bfc1-b6c322b02be0" providerId="AD" clId="Web-{DAE74353-AE2D-0CFD-CEB8-A407758B38F1}"/>
    <pc:docChg chg="addSld delSld modSld addMainMaster delMainMaster">
      <pc:chgData name="Kristian Rücker" userId="S::krucker@etfos.hr::ad9e75de-3267-487d-bfc1-b6c322b02be0" providerId="AD" clId="Web-{DAE74353-AE2D-0CFD-CEB8-A407758B38F1}" dt="2024-06-07T17:56:28.926" v="174" actId="20577"/>
      <pc:docMkLst>
        <pc:docMk/>
      </pc:docMkLst>
      <pc:sldChg chg="addSp delSp modSp mod setBg modClrScheme delDesignElem chgLayout">
        <pc:chgData name="Kristian Rücker" userId="S::krucker@etfos.hr::ad9e75de-3267-487d-bfc1-b6c322b02be0" providerId="AD" clId="Web-{DAE74353-AE2D-0CFD-CEB8-A407758B38F1}" dt="2024-06-07T16:10:29.612" v="35"/>
        <pc:sldMkLst>
          <pc:docMk/>
          <pc:sldMk cId="2135209616" sldId="256"/>
        </pc:sldMkLst>
        <pc:spChg chg="mod ord">
          <ac:chgData name="Kristian Rücker" userId="S::krucker@etfos.hr::ad9e75de-3267-487d-bfc1-b6c322b02be0" providerId="AD" clId="Web-{DAE74353-AE2D-0CFD-CEB8-A407758B38F1}" dt="2024-06-07T16:10:21.018" v="31"/>
          <ac:spMkLst>
            <pc:docMk/>
            <pc:sldMk cId="2135209616" sldId="256"/>
            <ac:spMk id="2" creationId="{D366FC2D-F592-EA63-B398-AC23BB1E6AAA}"/>
          </ac:spMkLst>
        </pc:spChg>
        <pc:spChg chg="mod ord">
          <ac:chgData name="Kristian Rücker" userId="S::krucker@etfos.hr::ad9e75de-3267-487d-bfc1-b6c322b02be0" providerId="AD" clId="Web-{DAE74353-AE2D-0CFD-CEB8-A407758B38F1}" dt="2024-06-07T16:10:21.018" v="31"/>
          <ac:spMkLst>
            <pc:docMk/>
            <pc:sldMk cId="2135209616" sldId="256"/>
            <ac:spMk id="3" creationId="{FBBBA0B1-520B-5DEC-5CD0-7744A1522A18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2135209616" sldId="256"/>
            <ac:spMk id="9" creationId="{E91DC736-0EF8-4F87-9146-EBF1D2EE4D3D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2135209616" sldId="256"/>
            <ac:spMk id="11" creationId="{097CD68E-23E3-4007-8847-CD0944C4F7BE}"/>
          </ac:spMkLst>
        </pc:spChg>
        <pc:spChg chg="add del">
          <ac:chgData name="Kristian Rücker" userId="S::krucker@etfos.hr::ad9e75de-3267-487d-bfc1-b6c322b02be0" providerId="AD" clId="Web-{DAE74353-AE2D-0CFD-CEB8-A407758B38F1}" dt="2024-06-07T16:10:17.377" v="29"/>
          <ac:spMkLst>
            <pc:docMk/>
            <pc:sldMk cId="2135209616" sldId="256"/>
            <ac:spMk id="12" creationId="{9DAC9F73-F9E1-419D-8673-AF4E754CE63E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2135209616" sldId="256"/>
            <ac:spMk id="13" creationId="{AF2F604E-43BE-4DC3-B983-E071523364F8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2135209616" sldId="256"/>
            <ac:spMk id="15" creationId="{08C9B587-E65E-4B52-B37C-ABEBB6E87928}"/>
          </ac:spMkLst>
        </pc:spChg>
        <pc:picChg chg="del">
          <ac:chgData name="Kristian Rücker" userId="S::krucker@etfos.hr::ad9e75de-3267-487d-bfc1-b6c322b02be0" providerId="AD" clId="Web-{DAE74353-AE2D-0CFD-CEB8-A407758B38F1}" dt="2024-06-07T16:08:55.874" v="23"/>
          <ac:picMkLst>
            <pc:docMk/>
            <pc:sldMk cId="2135209616" sldId="256"/>
            <ac:picMk id="4" creationId="{4400C883-F7AC-7212-70A3-0B9457FC2A62}"/>
          </ac:picMkLst>
        </pc:picChg>
        <pc:picChg chg="add del">
          <ac:chgData name="Kristian Rücker" userId="S::krucker@etfos.hr::ad9e75de-3267-487d-bfc1-b6c322b02be0" providerId="AD" clId="Web-{DAE74353-AE2D-0CFD-CEB8-A407758B38F1}" dt="2024-06-07T16:09:35.079" v="26"/>
          <ac:picMkLst>
            <pc:docMk/>
            <pc:sldMk cId="2135209616" sldId="256"/>
            <ac:picMk id="5" creationId="{8E9A1AE4-9E2C-D15A-111B-D7FC9309DDF7}"/>
          </ac:picMkLst>
        </pc:picChg>
        <pc:picChg chg="add mod">
          <ac:chgData name="Kristian Rücker" userId="S::krucker@etfos.hr::ad9e75de-3267-487d-bfc1-b6c322b02be0" providerId="AD" clId="Web-{DAE74353-AE2D-0CFD-CEB8-A407758B38F1}" dt="2024-06-07T16:10:29.612" v="35"/>
          <ac:picMkLst>
            <pc:docMk/>
            <pc:sldMk cId="2135209616" sldId="256"/>
            <ac:picMk id="6" creationId="{77BB5EAC-82DE-3E19-8150-96EC91B07556}"/>
          </ac:picMkLst>
        </pc:picChg>
        <pc:picChg chg="add del mod">
          <ac:chgData name="Kristian Rücker" userId="S::krucker@etfos.hr::ad9e75de-3267-487d-bfc1-b6c322b02be0" providerId="AD" clId="Web-{DAE74353-AE2D-0CFD-CEB8-A407758B38F1}" dt="2024-06-07T16:10:24.940" v="33"/>
          <ac:picMkLst>
            <pc:docMk/>
            <pc:sldMk cId="2135209616" sldId="256"/>
            <ac:picMk id="7" creationId="{DB3A8039-4947-CE10-9301-5EEB5FD62025}"/>
          </ac:picMkLst>
        </pc:picChg>
      </pc:sldChg>
      <pc:sldChg chg="addSp delSp modSp mod setBg modClrScheme delDesignElem chgLayout">
        <pc:chgData name="Kristian Rücker" userId="S::krucker@etfos.hr::ad9e75de-3267-487d-bfc1-b6c322b02be0" providerId="AD" clId="Web-{DAE74353-AE2D-0CFD-CEB8-A407758B38F1}" dt="2024-06-07T16:21:50.716" v="62" actId="20577"/>
        <pc:sldMkLst>
          <pc:docMk/>
          <pc:sldMk cId="2580033955" sldId="258"/>
        </pc:sldMkLst>
        <pc:spChg chg="mod ord">
          <ac:chgData name="Kristian Rücker" userId="S::krucker@etfos.hr::ad9e75de-3267-487d-bfc1-b6c322b02be0" providerId="AD" clId="Web-{DAE74353-AE2D-0CFD-CEB8-A407758B38F1}" dt="2024-06-07T16:16:04.328" v="57"/>
          <ac:spMkLst>
            <pc:docMk/>
            <pc:sldMk cId="2580033955" sldId="258"/>
            <ac:spMk id="2" creationId="{0B2F29EB-CDD4-DF36-B460-88927248B217}"/>
          </ac:spMkLst>
        </pc:spChg>
        <pc:spChg chg="mod ord">
          <ac:chgData name="Kristian Rücker" userId="S::krucker@etfos.hr::ad9e75de-3267-487d-bfc1-b6c322b02be0" providerId="AD" clId="Web-{DAE74353-AE2D-0CFD-CEB8-A407758B38F1}" dt="2024-06-07T16:21:50.716" v="62" actId="20577"/>
          <ac:spMkLst>
            <pc:docMk/>
            <pc:sldMk cId="2580033955" sldId="258"/>
            <ac:spMk id="3" creationId="{A40CC098-64E1-1372-2E51-690465CB17B7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2580033955" sldId="258"/>
            <ac:spMk id="10" creationId="{66E48AFA-8884-4F68-A44F-D2C1E8609C5A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2580033955" sldId="258"/>
            <ac:spMk id="12" creationId="{969D19A6-08CB-498C-93EC-3FFB021FC68A}"/>
          </ac:spMkLst>
        </pc:spChg>
        <pc:picChg chg="add mod ord">
          <ac:chgData name="Kristian Rücker" userId="S::krucker@etfos.hr::ad9e75de-3267-487d-bfc1-b6c322b02be0" providerId="AD" clId="Web-{DAE74353-AE2D-0CFD-CEB8-A407758B38F1}" dt="2024-06-07T16:16:04.328" v="57"/>
          <ac:picMkLst>
            <pc:docMk/>
            <pc:sldMk cId="2580033955" sldId="258"/>
            <ac:picMk id="4" creationId="{05AB2975-B429-EE73-BABB-DEC08D48D33E}"/>
          </ac:picMkLst>
        </pc:picChg>
        <pc:picChg chg="del">
          <ac:chgData name="Kristian Rücker" userId="S::krucker@etfos.hr::ad9e75de-3267-487d-bfc1-b6c322b02be0" providerId="AD" clId="Web-{DAE74353-AE2D-0CFD-CEB8-A407758B38F1}" dt="2024-06-07T16:15:42.968" v="53"/>
          <ac:picMkLst>
            <pc:docMk/>
            <pc:sldMk cId="2580033955" sldId="258"/>
            <ac:picMk id="5" creationId="{4D4C26CF-EC61-FE34-ED23-810314B03D54}"/>
          </ac:picMkLst>
        </pc:picChg>
      </pc:sldChg>
      <pc:sldChg chg="addSp delSp modSp mod setBg modClrScheme chgLayout">
        <pc:chgData name="Kristian Rücker" userId="S::krucker@etfos.hr::ad9e75de-3267-487d-bfc1-b6c322b02be0" providerId="AD" clId="Web-{DAE74353-AE2D-0CFD-CEB8-A407758B38F1}" dt="2024-06-07T16:23:08.141" v="67"/>
        <pc:sldMkLst>
          <pc:docMk/>
          <pc:sldMk cId="1158049843" sldId="259"/>
        </pc:sldMkLst>
        <pc:spChg chg="mod ord">
          <ac:chgData name="Kristian Rücker" userId="S::krucker@etfos.hr::ad9e75de-3267-487d-bfc1-b6c322b02be0" providerId="AD" clId="Web-{DAE74353-AE2D-0CFD-CEB8-A407758B38F1}" dt="2024-06-07T16:23:08.141" v="67"/>
          <ac:spMkLst>
            <pc:docMk/>
            <pc:sldMk cId="1158049843" sldId="259"/>
            <ac:spMk id="2" creationId="{7E0CDFFE-3946-F67D-4462-2078022D7C2E}"/>
          </ac:spMkLst>
        </pc:spChg>
        <pc:spChg chg="mod ord">
          <ac:chgData name="Kristian Rücker" userId="S::krucker@etfos.hr::ad9e75de-3267-487d-bfc1-b6c322b02be0" providerId="AD" clId="Web-{DAE74353-AE2D-0CFD-CEB8-A407758B38F1}" dt="2024-06-07T16:23:08.141" v="67"/>
          <ac:spMkLst>
            <pc:docMk/>
            <pc:sldMk cId="1158049843" sldId="259"/>
            <ac:spMk id="12" creationId="{4175FC8F-3E2E-EAA6-DF81-F26B84A74A4E}"/>
          </ac:spMkLst>
        </pc:spChg>
        <pc:spChg chg="add del">
          <ac:chgData name="Kristian Rücker" userId="S::krucker@etfos.hr::ad9e75de-3267-487d-bfc1-b6c322b02be0" providerId="AD" clId="Web-{DAE74353-AE2D-0CFD-CEB8-A407758B38F1}" dt="2024-06-07T16:23:04.688" v="64"/>
          <ac:spMkLst>
            <pc:docMk/>
            <pc:sldMk cId="1158049843" sldId="259"/>
            <ac:spMk id="17" creationId="{6E661DB0-0F35-4E01-BD56-7D2BF5BFD178}"/>
          </ac:spMkLst>
        </pc:spChg>
        <pc:spChg chg="add del">
          <ac:chgData name="Kristian Rücker" userId="S::krucker@etfos.hr::ad9e75de-3267-487d-bfc1-b6c322b02be0" providerId="AD" clId="Web-{DAE74353-AE2D-0CFD-CEB8-A407758B38F1}" dt="2024-06-07T16:23:04.688" v="64"/>
          <ac:spMkLst>
            <pc:docMk/>
            <pc:sldMk cId="1158049843" sldId="259"/>
            <ac:spMk id="19" creationId="{C2CAC0E2-A334-4A65-B7FA-9BDDAD042CC6}"/>
          </ac:spMkLst>
        </pc:spChg>
        <pc:spChg chg="add del">
          <ac:chgData name="Kristian Rücker" userId="S::krucker@etfos.hr::ad9e75de-3267-487d-bfc1-b6c322b02be0" providerId="AD" clId="Web-{DAE74353-AE2D-0CFD-CEB8-A407758B38F1}" dt="2024-06-07T16:23:08.063" v="66"/>
          <ac:spMkLst>
            <pc:docMk/>
            <pc:sldMk cId="1158049843" sldId="259"/>
            <ac:spMk id="21" creationId="{270875A5-96F9-4EB9-A2D5-51557F526D61}"/>
          </ac:spMkLst>
        </pc:spChg>
        <pc:spChg chg="add">
          <ac:chgData name="Kristian Rücker" userId="S::krucker@etfos.hr::ad9e75de-3267-487d-bfc1-b6c322b02be0" providerId="AD" clId="Web-{DAE74353-AE2D-0CFD-CEB8-A407758B38F1}" dt="2024-06-07T16:23:08.141" v="67"/>
          <ac:spMkLst>
            <pc:docMk/>
            <pc:sldMk cId="1158049843" sldId="259"/>
            <ac:spMk id="23" creationId="{6E661DB0-0F35-4E01-BD56-7D2BF5BFD178}"/>
          </ac:spMkLst>
        </pc:spChg>
        <pc:spChg chg="add">
          <ac:chgData name="Kristian Rücker" userId="S::krucker@etfos.hr::ad9e75de-3267-487d-bfc1-b6c322b02be0" providerId="AD" clId="Web-{DAE74353-AE2D-0CFD-CEB8-A407758B38F1}" dt="2024-06-07T16:23:08.141" v="67"/>
          <ac:spMkLst>
            <pc:docMk/>
            <pc:sldMk cId="1158049843" sldId="259"/>
            <ac:spMk id="24" creationId="{C2CAC0E2-A334-4A65-B7FA-9BDDAD042CC6}"/>
          </ac:spMkLst>
        </pc:spChg>
        <pc:picChg chg="mod ord">
          <ac:chgData name="Kristian Rücker" userId="S::krucker@etfos.hr::ad9e75de-3267-487d-bfc1-b6c322b02be0" providerId="AD" clId="Web-{DAE74353-AE2D-0CFD-CEB8-A407758B38F1}" dt="2024-06-07T16:23:08.141" v="67"/>
          <ac:picMkLst>
            <pc:docMk/>
            <pc:sldMk cId="1158049843" sldId="259"/>
            <ac:picMk id="7" creationId="{5D88F1FF-74F5-209A-1E40-047103E3D8B8}"/>
          </ac:picMkLst>
        </pc:picChg>
        <pc:picChg chg="mod ord">
          <ac:chgData name="Kristian Rücker" userId="S::krucker@etfos.hr::ad9e75de-3267-487d-bfc1-b6c322b02be0" providerId="AD" clId="Web-{DAE74353-AE2D-0CFD-CEB8-A407758B38F1}" dt="2024-06-07T16:23:08.141" v="67"/>
          <ac:picMkLst>
            <pc:docMk/>
            <pc:sldMk cId="1158049843" sldId="259"/>
            <ac:picMk id="9" creationId="{B39CF7ED-84FD-1555-C06A-7F8B1FF8F9D3}"/>
          </ac:picMkLst>
        </pc:picChg>
        <pc:picChg chg="mod">
          <ac:chgData name="Kristian Rücker" userId="S::krucker@etfos.hr::ad9e75de-3267-487d-bfc1-b6c322b02be0" providerId="AD" clId="Web-{DAE74353-AE2D-0CFD-CEB8-A407758B38F1}" dt="2024-06-07T16:23:08.141" v="67"/>
          <ac:picMkLst>
            <pc:docMk/>
            <pc:sldMk cId="1158049843" sldId="259"/>
            <ac:picMk id="11" creationId="{BFD593E7-C7ED-C562-4C95-81C2388651C8}"/>
          </ac:picMkLst>
        </pc:picChg>
      </pc:sldChg>
      <pc:sldChg chg="modSp mod modClrScheme chgLayout">
        <pc:chgData name="Kristian Rücker" userId="S::krucker@etfos.hr::ad9e75de-3267-487d-bfc1-b6c322b02be0" providerId="AD" clId="Web-{DAE74353-AE2D-0CFD-CEB8-A407758B38F1}" dt="2024-06-07T16:09:05.968" v="24"/>
        <pc:sldMkLst>
          <pc:docMk/>
          <pc:sldMk cId="3433807546" sldId="260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433807546" sldId="260"/>
            <ac:spMk id="2" creationId="{F71220C0-469C-8CFF-F684-AAE5C1A7F2B8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433807546" sldId="260"/>
            <ac:spMk id="3" creationId="{3785DAC0-5D5E-0C52-2049-B908FB3BDBA0}"/>
          </ac:spMkLst>
        </pc:spChg>
      </pc:sldChg>
      <pc:sldChg chg="modSp mod modClrScheme chgLayout">
        <pc:chgData name="Kristian Rücker" userId="S::krucker@etfos.hr::ad9e75de-3267-487d-bfc1-b6c322b02be0" providerId="AD" clId="Web-{DAE74353-AE2D-0CFD-CEB8-A407758B38F1}" dt="2024-06-07T16:09:05.968" v="24"/>
        <pc:sldMkLst>
          <pc:docMk/>
          <pc:sldMk cId="3133500215" sldId="267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133500215" sldId="267"/>
            <ac:spMk id="2" creationId="{6E29EEE5-562F-ECE5-DD9D-7DD7D62EF8D3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133500215" sldId="267"/>
            <ac:spMk id="3" creationId="{A9C91D44-39A8-4375-1B0A-C252CE4D9D1B}"/>
          </ac:spMkLst>
        </pc:spChg>
      </pc:sldChg>
      <pc:sldChg chg="delSp modSp del mod modClrScheme delDesignElem chgLayout">
        <pc:chgData name="Kristian Rücker" userId="S::krucker@etfos.hr::ad9e75de-3267-487d-bfc1-b6c322b02be0" providerId="AD" clId="Web-{DAE74353-AE2D-0CFD-CEB8-A407758B38F1}" dt="2024-06-07T16:16:25.720" v="58"/>
        <pc:sldMkLst>
          <pc:docMk/>
          <pc:sldMk cId="3413197207" sldId="269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413197207" sldId="269"/>
            <ac:spMk id="2" creationId="{0B2F29EB-CDD4-DF36-B460-88927248B217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413197207" sldId="269"/>
            <ac:spMk id="3" creationId="{A40CC098-64E1-1372-2E51-690465CB17B7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3413197207" sldId="269"/>
            <ac:spMk id="17" creationId="{1BB867FF-FC45-48F7-8104-F89BE54909F1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3413197207" sldId="269"/>
            <ac:spMk id="19" creationId="{8BB56887-D0D5-4F0C-9E19-7247EB83C8B7}"/>
          </ac:spMkLst>
        </pc:spChg>
        <pc:spChg chg="del">
          <ac:chgData name="Kristian Rücker" userId="S::krucker@etfos.hr::ad9e75de-3267-487d-bfc1-b6c322b02be0" providerId="AD" clId="Web-{DAE74353-AE2D-0CFD-CEB8-A407758B38F1}" dt="2024-06-07T16:08:39.936" v="20"/>
          <ac:spMkLst>
            <pc:docMk/>
            <pc:sldMk cId="3413197207" sldId="269"/>
            <ac:spMk id="21" creationId="{081E4A58-353D-44AE-B2FC-2A74E2E400F7}"/>
          </ac:spMkLst>
        </pc:spChg>
      </pc:sldChg>
      <pc:sldChg chg="modSp mod modClrScheme chgLayout">
        <pc:chgData name="Kristian Rücker" userId="S::krucker@etfos.hr::ad9e75de-3267-487d-bfc1-b6c322b02be0" providerId="AD" clId="Web-{DAE74353-AE2D-0CFD-CEB8-A407758B38F1}" dt="2024-06-07T16:09:05.968" v="24"/>
        <pc:sldMkLst>
          <pc:docMk/>
          <pc:sldMk cId="1655308847" sldId="270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1655308847" sldId="270"/>
            <ac:spMk id="2" creationId="{5DE7E90D-2F83-98AA-2BDF-68C50CEADFEC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1655308847" sldId="270"/>
            <ac:spMk id="3" creationId="{BE7506BE-C8A0-C233-2696-41D626DA476D}"/>
          </ac:spMkLst>
        </pc:spChg>
      </pc:sldChg>
      <pc:sldChg chg="modSp mod modClrScheme chgLayout">
        <pc:chgData name="Kristian Rücker" userId="S::krucker@etfos.hr::ad9e75de-3267-487d-bfc1-b6c322b02be0" providerId="AD" clId="Web-{DAE74353-AE2D-0CFD-CEB8-A407758B38F1}" dt="2024-06-07T16:09:05.968" v="24"/>
        <pc:sldMkLst>
          <pc:docMk/>
          <pc:sldMk cId="2364556225" sldId="271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2364556225" sldId="271"/>
            <ac:spMk id="2" creationId="{F2BECF98-2C3A-1DEB-0114-47F1B8B5A5AE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2364556225" sldId="271"/>
            <ac:spMk id="3" creationId="{6FBC5CCF-D57F-C642-56FA-18E58EC379DE}"/>
          </ac:spMkLst>
        </pc:spChg>
      </pc:sldChg>
      <pc:sldChg chg="modSp mod modClrScheme chgLayout">
        <pc:chgData name="Kristian Rücker" userId="S::krucker@etfos.hr::ad9e75de-3267-487d-bfc1-b6c322b02be0" providerId="AD" clId="Web-{DAE74353-AE2D-0CFD-CEB8-A407758B38F1}" dt="2024-06-07T16:09:05.968" v="24"/>
        <pc:sldMkLst>
          <pc:docMk/>
          <pc:sldMk cId="3410629149" sldId="272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410629149" sldId="272"/>
            <ac:spMk id="2" creationId="{4A8B4C04-401E-6ADD-8468-293B6C32A8BD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3410629149" sldId="272"/>
            <ac:spMk id="3" creationId="{582B9ADF-7388-1C84-1C1B-81CD3509F3DA}"/>
          </ac:spMkLst>
        </pc:spChg>
      </pc:sldChg>
      <pc:sldChg chg="modSp mod modClrScheme chgLayout">
        <pc:chgData name="Kristian Rücker" userId="S::krucker@etfos.hr::ad9e75de-3267-487d-bfc1-b6c322b02be0" providerId="AD" clId="Web-{DAE74353-AE2D-0CFD-CEB8-A407758B38F1}" dt="2024-06-07T16:09:05.968" v="24"/>
        <pc:sldMkLst>
          <pc:docMk/>
          <pc:sldMk cId="1777774393" sldId="273"/>
        </pc:sldMkLst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1777774393" sldId="273"/>
            <ac:spMk id="2" creationId="{0F1027D1-707A-F8F8-5629-0ECCAF1B07F7}"/>
          </ac:spMkLst>
        </pc:spChg>
        <pc:spChg chg="mod ord">
          <ac:chgData name="Kristian Rücker" userId="S::krucker@etfos.hr::ad9e75de-3267-487d-bfc1-b6c322b02be0" providerId="AD" clId="Web-{DAE74353-AE2D-0CFD-CEB8-A407758B38F1}" dt="2024-06-07T16:09:05.968" v="24"/>
          <ac:spMkLst>
            <pc:docMk/>
            <pc:sldMk cId="1777774393" sldId="273"/>
            <ac:spMk id="3" creationId="{568634FB-F744-E8B2-9606-CC0E02586582}"/>
          </ac:spMkLst>
        </pc:spChg>
      </pc:sldChg>
      <pc:sldChg chg="addSp delSp modSp mod setBg modClrScheme chgLayout">
        <pc:chgData name="Kristian Rücker" userId="S::krucker@etfos.hr::ad9e75de-3267-487d-bfc1-b6c322b02be0" providerId="AD" clId="Web-{DAE74353-AE2D-0CFD-CEB8-A407758B38F1}" dt="2024-06-07T16:37:06.845" v="157" actId="1076"/>
        <pc:sldMkLst>
          <pc:docMk/>
          <pc:sldMk cId="3423883144" sldId="274"/>
        </pc:sldMkLst>
        <pc:spChg chg="mod ord">
          <ac:chgData name="Kristian Rücker" userId="S::krucker@etfos.hr::ad9e75de-3267-487d-bfc1-b6c322b02be0" providerId="AD" clId="Web-{DAE74353-AE2D-0CFD-CEB8-A407758B38F1}" dt="2024-06-07T16:33:05.898" v="100" actId="20577"/>
          <ac:spMkLst>
            <pc:docMk/>
            <pc:sldMk cId="3423883144" sldId="274"/>
            <ac:spMk id="2" creationId="{34B88971-D51B-6F79-5ECD-FBA437DA7A32}"/>
          </ac:spMkLst>
        </pc:spChg>
        <pc:spChg chg="del mod ord">
          <ac:chgData name="Kristian Rücker" userId="S::krucker@etfos.hr::ad9e75de-3267-487d-bfc1-b6c322b02be0" providerId="AD" clId="Web-{DAE74353-AE2D-0CFD-CEB8-A407758B38F1}" dt="2024-06-07T16:32:14.084" v="85"/>
          <ac:spMkLst>
            <pc:docMk/>
            <pc:sldMk cId="3423883144" sldId="274"/>
            <ac:spMk id="3" creationId="{508B0F71-AA4E-035D-536B-3CD5C29B63BE}"/>
          </ac:spMkLst>
        </pc:spChg>
        <pc:spChg chg="add del">
          <ac:chgData name="Kristian Rücker" userId="S::krucker@etfos.hr::ad9e75de-3267-487d-bfc1-b6c322b02be0" providerId="AD" clId="Web-{DAE74353-AE2D-0CFD-CEB8-A407758B38F1}" dt="2024-06-07T16:32:25.241" v="87"/>
          <ac:spMkLst>
            <pc:docMk/>
            <pc:sldMk cId="3423883144" sldId="274"/>
            <ac:spMk id="9" creationId="{07155838-402E-714A-A402-216E6631C300}"/>
          </ac:spMkLst>
        </pc:spChg>
        <pc:spChg chg="add mod">
          <ac:chgData name="Kristian Rücker" userId="S::krucker@etfos.hr::ad9e75de-3267-487d-bfc1-b6c322b02be0" providerId="AD" clId="Web-{DAE74353-AE2D-0CFD-CEB8-A407758B38F1}" dt="2024-06-07T16:33:08.820" v="102" actId="20577"/>
          <ac:spMkLst>
            <pc:docMk/>
            <pc:sldMk cId="3423883144" sldId="274"/>
            <ac:spMk id="11" creationId="{5654D048-CDB8-A0EE-968E-70BAE97A39A8}"/>
          </ac:spMkLst>
        </pc:spChg>
        <pc:picChg chg="del">
          <ac:chgData name="Kristian Rücker" userId="S::krucker@etfos.hr::ad9e75de-3267-487d-bfc1-b6c322b02be0" providerId="AD" clId="Web-{DAE74353-AE2D-0CFD-CEB8-A407758B38F1}" dt="2024-06-07T16:32:13.162" v="84"/>
          <ac:picMkLst>
            <pc:docMk/>
            <pc:sldMk cId="3423883144" sldId="274"/>
            <ac:picMk id="4" creationId="{9C4B9440-205B-67A7-011C-AF834D6579D2}"/>
          </ac:picMkLst>
        </pc:picChg>
        <pc:picChg chg="add mod ord">
          <ac:chgData name="Kristian Rücker" userId="S::krucker@etfos.hr::ad9e75de-3267-487d-bfc1-b6c322b02be0" providerId="AD" clId="Web-{DAE74353-AE2D-0CFD-CEB8-A407758B38F1}" dt="2024-06-07T16:37:06.845" v="157" actId="1076"/>
          <ac:picMkLst>
            <pc:docMk/>
            <pc:sldMk cId="3423883144" sldId="274"/>
            <ac:picMk id="5" creationId="{6F2D5687-97A7-AF16-0736-69670AAC5109}"/>
          </ac:picMkLst>
        </pc:picChg>
      </pc:sldChg>
      <pc:sldChg chg="addSp delSp modSp add replId">
        <pc:chgData name="Kristian Rücker" userId="S::krucker@etfos.hr::ad9e75de-3267-487d-bfc1-b6c322b02be0" providerId="AD" clId="Web-{DAE74353-AE2D-0CFD-CEB8-A407758B38F1}" dt="2024-06-07T17:56:28.926" v="174" actId="20577"/>
        <pc:sldMkLst>
          <pc:docMk/>
          <pc:sldMk cId="1863839598" sldId="275"/>
        </pc:sldMkLst>
        <pc:spChg chg="mod">
          <ac:chgData name="Kristian Rücker" userId="S::krucker@etfos.hr::ad9e75de-3267-487d-bfc1-b6c322b02be0" providerId="AD" clId="Web-{DAE74353-AE2D-0CFD-CEB8-A407758B38F1}" dt="2024-06-07T17:55:54.925" v="169"/>
          <ac:spMkLst>
            <pc:docMk/>
            <pc:sldMk cId="1863839598" sldId="275"/>
            <ac:spMk id="2" creationId="{0B2F29EB-CDD4-DF36-B460-88927248B217}"/>
          </ac:spMkLst>
        </pc:spChg>
        <pc:spChg chg="mod">
          <ac:chgData name="Kristian Rücker" userId="S::krucker@etfos.hr::ad9e75de-3267-487d-bfc1-b6c322b02be0" providerId="AD" clId="Web-{DAE74353-AE2D-0CFD-CEB8-A407758B38F1}" dt="2024-06-07T17:56:28.926" v="174" actId="20577"/>
          <ac:spMkLst>
            <pc:docMk/>
            <pc:sldMk cId="1863839598" sldId="275"/>
            <ac:spMk id="3" creationId="{A40CC098-64E1-1372-2E51-690465CB17B7}"/>
          </ac:spMkLst>
        </pc:spChg>
        <pc:graphicFrameChg chg="add del mod modGraphic">
          <ac:chgData name="Kristian Rücker" userId="S::krucker@etfos.hr::ad9e75de-3267-487d-bfc1-b6c322b02be0" providerId="AD" clId="Web-{DAE74353-AE2D-0CFD-CEB8-A407758B38F1}" dt="2024-06-07T16:36:12.093" v="155"/>
          <ac:graphicFrameMkLst>
            <pc:docMk/>
            <pc:sldMk cId="1863839598" sldId="275"/>
            <ac:graphicFrameMk id="6" creationId="{01226B23-0C82-E125-25D6-4F49AE87686B}"/>
          </ac:graphicFrameMkLst>
        </pc:graphicFrameChg>
        <pc:picChg chg="del">
          <ac:chgData name="Kristian Rücker" userId="S::krucker@etfos.hr::ad9e75de-3267-487d-bfc1-b6c322b02be0" providerId="AD" clId="Web-{DAE74353-AE2D-0CFD-CEB8-A407758B38F1}" dt="2024-06-07T16:25:51.679" v="77"/>
          <ac:picMkLst>
            <pc:docMk/>
            <pc:sldMk cId="1863839598" sldId="275"/>
            <ac:picMk id="4" creationId="{05AB2975-B429-EE73-BABB-DEC08D48D33E}"/>
          </ac:picMkLst>
        </pc:picChg>
        <pc:picChg chg="add mod ord">
          <ac:chgData name="Kristian Rücker" userId="S::krucker@etfos.hr::ad9e75de-3267-487d-bfc1-b6c322b02be0" providerId="AD" clId="Web-{DAE74353-AE2D-0CFD-CEB8-A407758B38F1}" dt="2024-06-07T17:55:54.925" v="169"/>
          <ac:picMkLst>
            <pc:docMk/>
            <pc:sldMk cId="1863839598" sldId="275"/>
            <ac:picMk id="5" creationId="{322F41CE-8376-E112-0640-D5C631698DC2}"/>
          </ac:picMkLst>
        </pc:picChg>
      </pc:sldChg>
      <pc:sldMasterChg chg="del delSldLayout">
        <pc:chgData name="Kristian Rücker" userId="S::krucker@etfos.hr::ad9e75de-3267-487d-bfc1-b6c322b02be0" providerId="AD" clId="Web-{DAE74353-AE2D-0CFD-CEB8-A407758B38F1}" dt="2024-06-07T16:08:39.936" v="20"/>
        <pc:sldMasterMkLst>
          <pc:docMk/>
          <pc:sldMasterMk cId="410880717" sldId="2147483700"/>
        </pc:sldMasterMkLst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188063371" sldId="2147483701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1388605905" sldId="2147483702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2918015743" sldId="2147483703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3569826748" sldId="2147483704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282845451" sldId="2147483705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2284439415" sldId="2147483706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4014947270" sldId="2147483707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2643951181" sldId="2147483708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645942926" sldId="2147483709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2508741484" sldId="2147483710"/>
          </pc:sldLayoutMkLst>
        </pc:sldLayoutChg>
        <pc:sldLayoutChg chg="del">
          <pc:chgData name="Kristian Rücker" userId="S::krucker@etfos.hr::ad9e75de-3267-487d-bfc1-b6c322b02be0" providerId="AD" clId="Web-{DAE74353-AE2D-0CFD-CEB8-A407758B38F1}" dt="2024-06-07T16:08:39.936" v="20"/>
          <pc:sldLayoutMkLst>
            <pc:docMk/>
            <pc:sldMasterMk cId="410880717" sldId="2147483700"/>
            <pc:sldLayoutMk cId="1388903464" sldId="2147483711"/>
          </pc:sldLayoutMkLst>
        </pc:sldLayoutChg>
      </pc:sldMasterChg>
      <pc:sldMasterChg chg="add del addSldLayout delSldLayout modSldLayout">
        <pc:chgData name="Kristian Rücker" userId="S::krucker@etfos.hr::ad9e75de-3267-487d-bfc1-b6c322b02be0" providerId="AD" clId="Web-{DAE74353-AE2D-0CFD-CEB8-A407758B38F1}" dt="2024-06-07T16:08:48.077" v="21"/>
        <pc:sldMasterMkLst>
          <pc:docMk/>
          <pc:sldMasterMk cId="3143023740" sldId="2147483712"/>
        </pc:sldMasterMkLst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362570521" sldId="2147483713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2466847927" sldId="2147483714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3715931493" sldId="2147483715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3429146242" sldId="2147483716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772601429" sldId="2147483717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594735131" sldId="2147483718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331638112" sldId="2147483719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24484234" sldId="2147483720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4027370033" sldId="2147483721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2915465422" sldId="2147483722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48.077" v="21"/>
          <pc:sldLayoutMkLst>
            <pc:docMk/>
            <pc:sldMasterMk cId="3143023740" sldId="2147483712"/>
            <pc:sldLayoutMk cId="2230176339" sldId="2147483723"/>
          </pc:sldLayoutMkLst>
        </pc:sldLayoutChg>
      </pc:sldMasterChg>
      <pc:sldMasterChg chg="add del addSldLayout delSldLayout modSldLayout">
        <pc:chgData name="Kristian Rücker" userId="S::krucker@etfos.hr::ad9e75de-3267-487d-bfc1-b6c322b02be0" providerId="AD" clId="Web-{DAE74353-AE2D-0CFD-CEB8-A407758B38F1}" dt="2024-06-07T16:08:50.624" v="22"/>
        <pc:sldMasterMkLst>
          <pc:docMk/>
          <pc:sldMasterMk cId="1844496041" sldId="2147483724"/>
        </pc:sldMasterMkLst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1338693084" sldId="2147483725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1062239080" sldId="2147483726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640820238" sldId="2147483727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620442788" sldId="2147483728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1130910790" sldId="2147483729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2222740797" sldId="2147483730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804528555" sldId="2147483731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4128058217" sldId="2147483732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444475898" sldId="2147483733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1284555060" sldId="2147483734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8:50.624" v="22"/>
          <pc:sldLayoutMkLst>
            <pc:docMk/>
            <pc:sldMasterMk cId="1844496041" sldId="2147483724"/>
            <pc:sldLayoutMk cId="1708646270" sldId="2147483735"/>
          </pc:sldLayoutMkLst>
        </pc:sldLayoutChg>
      </pc:sldMasterChg>
      <pc:sldMasterChg chg="add del addSldLayout delSldLayout modSldLayout">
        <pc:chgData name="Kristian Rücker" userId="S::krucker@etfos.hr::ad9e75de-3267-487d-bfc1-b6c322b02be0" providerId="AD" clId="Web-{DAE74353-AE2D-0CFD-CEB8-A407758B38F1}" dt="2024-06-07T16:09:05.968" v="24"/>
        <pc:sldMasterMkLst>
          <pc:docMk/>
          <pc:sldMasterMk cId="2192522468" sldId="2147483736"/>
        </pc:sldMasterMkLst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1528435898" sldId="2147483737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1726639222" sldId="2147483738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3675973447" sldId="2147483739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3061221089" sldId="2147483740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3835946237" sldId="2147483741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1760819147" sldId="2147483742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4152220552" sldId="2147483743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2220600860" sldId="2147483744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4196130369" sldId="2147483745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1377257607" sldId="2147483746"/>
          </pc:sldLayoutMkLst>
        </pc:sldLayoutChg>
        <pc:sldLayoutChg chg="add del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192522468" sldId="2147483736"/>
            <pc:sldLayoutMk cId="351742322" sldId="2147483747"/>
          </pc:sldLayoutMkLst>
        </pc:sldLayoutChg>
      </pc:sldMasterChg>
      <pc:sldMasterChg chg="add addSldLayout modSldLayout">
        <pc:chgData name="Kristian Rücker" userId="S::krucker@etfos.hr::ad9e75de-3267-487d-bfc1-b6c322b02be0" providerId="AD" clId="Web-{DAE74353-AE2D-0CFD-CEB8-A407758B38F1}" dt="2024-06-07T16:09:05.968" v="24"/>
        <pc:sldMasterMkLst>
          <pc:docMk/>
          <pc:sldMasterMk cId="2900108297" sldId="2147483748"/>
        </pc:sldMasterMkLst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3700174946" sldId="2147483749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2561853772" sldId="2147483750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1469754716" sldId="2147483751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606012472" sldId="2147483752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399713694" sldId="2147483753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3423529673" sldId="2147483754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801289667" sldId="2147483755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3317009425" sldId="2147483756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1798763810" sldId="2147483757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3038476352" sldId="2147483758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2256494201" sldId="2147483759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1527037759" sldId="2147483760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808514463" sldId="2147483761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576505749" sldId="2147483762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1084768225" sldId="2147483763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3830149078" sldId="2147483764"/>
          </pc:sldLayoutMkLst>
        </pc:sldLayoutChg>
        <pc:sldLayoutChg chg="add mod replId">
          <pc:chgData name="Kristian Rücker" userId="S::krucker@etfos.hr::ad9e75de-3267-487d-bfc1-b6c322b02be0" providerId="AD" clId="Web-{DAE74353-AE2D-0CFD-CEB8-A407758B38F1}" dt="2024-06-07T16:09:05.968" v="24"/>
          <pc:sldLayoutMkLst>
            <pc:docMk/>
            <pc:sldMasterMk cId="2900108297" sldId="2147483748"/>
            <pc:sldLayoutMk cId="2607458660" sldId="2147483765"/>
          </pc:sldLayoutMkLst>
        </pc:sldLayoutChg>
      </pc:sldMasterChg>
    </pc:docChg>
  </pc:docChgLst>
  <pc:docChgLst>
    <pc:chgData name="Kristian Rücker" userId="S::krucker@etfos.hr::ad9e75de-3267-487d-bfc1-b6c322b02be0" providerId="AD" clId="Web-{893309B6-299C-58CF-9FFE-DB8617F15451}"/>
    <pc:docChg chg="modSld">
      <pc:chgData name="Kristian Rücker" userId="S::krucker@etfos.hr::ad9e75de-3267-487d-bfc1-b6c322b02be0" providerId="AD" clId="Web-{893309B6-299C-58CF-9FFE-DB8617F15451}" dt="2024-06-13T10:36:49.462" v="33" actId="20577"/>
      <pc:docMkLst>
        <pc:docMk/>
      </pc:docMkLst>
      <pc:sldChg chg="modSp">
        <pc:chgData name="Kristian Rücker" userId="S::krucker@etfos.hr::ad9e75de-3267-487d-bfc1-b6c322b02be0" providerId="AD" clId="Web-{893309B6-299C-58CF-9FFE-DB8617F15451}" dt="2024-06-13T10:35:09.459" v="8" actId="20577"/>
        <pc:sldMkLst>
          <pc:docMk/>
          <pc:sldMk cId="1158049843" sldId="259"/>
        </pc:sldMkLst>
        <pc:spChg chg="mod">
          <ac:chgData name="Kristian Rücker" userId="S::krucker@etfos.hr::ad9e75de-3267-487d-bfc1-b6c322b02be0" providerId="AD" clId="Web-{893309B6-299C-58CF-9FFE-DB8617F15451}" dt="2024-06-13T10:35:09.459" v="8" actId="20577"/>
          <ac:spMkLst>
            <pc:docMk/>
            <pc:sldMk cId="1158049843" sldId="259"/>
            <ac:spMk id="12" creationId="{4175FC8F-3E2E-EAA6-DF81-F26B84A74A4E}"/>
          </ac:spMkLst>
        </pc:spChg>
      </pc:sldChg>
      <pc:sldChg chg="modSp">
        <pc:chgData name="Kristian Rücker" userId="S::krucker@etfos.hr::ad9e75de-3267-487d-bfc1-b6c322b02be0" providerId="AD" clId="Web-{893309B6-299C-58CF-9FFE-DB8617F15451}" dt="2024-06-13T10:36:49.462" v="33" actId="20577"/>
        <pc:sldMkLst>
          <pc:docMk/>
          <pc:sldMk cId="3433807546" sldId="260"/>
        </pc:sldMkLst>
        <pc:spChg chg="mod">
          <ac:chgData name="Kristian Rücker" userId="S::krucker@etfos.hr::ad9e75de-3267-487d-bfc1-b6c322b02be0" providerId="AD" clId="Web-{893309B6-299C-58CF-9FFE-DB8617F15451}" dt="2024-06-13T10:36:49.462" v="33" actId="20577"/>
          <ac:spMkLst>
            <pc:docMk/>
            <pc:sldMk cId="3433807546" sldId="260"/>
            <ac:spMk id="3" creationId="{3785DAC0-5D5E-0C52-2049-B908FB3BDBA0}"/>
          </ac:spMkLst>
        </pc:spChg>
      </pc:sldChg>
    </pc:docChg>
  </pc:docChgLst>
  <pc:docChgLst>
    <pc:chgData name="Kristian Rücker" userId="S::krucker@etfos.hr::ad9e75de-3267-487d-bfc1-b6c322b02be0" providerId="AD" clId="Web-{7E4C800A-B150-E518-7DC2-8D4F17E17B07}"/>
    <pc:docChg chg="addSld delSld modSld sldOrd">
      <pc:chgData name="Kristian Rücker" userId="S::krucker@etfos.hr::ad9e75de-3267-487d-bfc1-b6c322b02be0" providerId="AD" clId="Web-{7E4C800A-B150-E518-7DC2-8D4F17E17B07}" dt="2024-06-07T19:39:36.809" v="840" actId="1076"/>
      <pc:docMkLst>
        <pc:docMk/>
      </pc:docMkLst>
      <pc:sldChg chg="modSp">
        <pc:chgData name="Kristian Rücker" userId="S::krucker@etfos.hr::ad9e75de-3267-487d-bfc1-b6c322b02be0" providerId="AD" clId="Web-{7E4C800A-B150-E518-7DC2-8D4F17E17B07}" dt="2024-06-07T18:09:20.483" v="50"/>
        <pc:sldMkLst>
          <pc:docMk/>
          <pc:sldMk cId="2580033955" sldId="258"/>
        </pc:sldMkLst>
        <pc:spChg chg="mod">
          <ac:chgData name="Kristian Rücker" userId="S::krucker@etfos.hr::ad9e75de-3267-487d-bfc1-b6c322b02be0" providerId="AD" clId="Web-{7E4C800A-B150-E518-7DC2-8D4F17E17B07}" dt="2024-06-07T18:09:20.483" v="50"/>
          <ac:spMkLst>
            <pc:docMk/>
            <pc:sldMk cId="2580033955" sldId="258"/>
            <ac:spMk id="3" creationId="{A40CC098-64E1-1372-2E51-690465CB17B7}"/>
          </ac:spMkLst>
        </pc:spChg>
      </pc:sldChg>
      <pc:sldChg chg="addSp delSp modSp">
        <pc:chgData name="Kristian Rücker" userId="S::krucker@etfos.hr::ad9e75de-3267-487d-bfc1-b6c322b02be0" providerId="AD" clId="Web-{7E4C800A-B150-E518-7DC2-8D4F17E17B07}" dt="2024-06-07T18:39:24.929" v="214"/>
        <pc:sldMkLst>
          <pc:docMk/>
          <pc:sldMk cId="1158049843" sldId="259"/>
        </pc:sldMkLst>
        <pc:spChg chg="mod">
          <ac:chgData name="Kristian Rücker" userId="S::krucker@etfos.hr::ad9e75de-3267-487d-bfc1-b6c322b02be0" providerId="AD" clId="Web-{7E4C800A-B150-E518-7DC2-8D4F17E17B07}" dt="2024-06-07T18:39:03.834" v="208"/>
          <ac:spMkLst>
            <pc:docMk/>
            <pc:sldMk cId="1158049843" sldId="259"/>
            <ac:spMk id="2" creationId="{7E0CDFFE-3946-F67D-4462-2078022D7C2E}"/>
          </ac:spMkLst>
        </pc:spChg>
        <pc:spChg chg="add del mod ord">
          <ac:chgData name="Kristian Rücker" userId="S::krucker@etfos.hr::ad9e75de-3267-487d-bfc1-b6c322b02be0" providerId="AD" clId="Web-{7E4C800A-B150-E518-7DC2-8D4F17E17B07}" dt="2024-06-07T18:39:24.929" v="214"/>
          <ac:spMkLst>
            <pc:docMk/>
            <pc:sldMk cId="1158049843" sldId="259"/>
            <ac:spMk id="12" creationId="{4175FC8F-3E2E-EAA6-DF81-F26B84A74A4E}"/>
          </ac:spMkLst>
        </pc:spChg>
        <pc:spChg chg="add del">
          <ac:chgData name="Kristian Rücker" userId="S::krucker@etfos.hr::ad9e75de-3267-487d-bfc1-b6c322b02be0" providerId="AD" clId="Web-{7E4C800A-B150-E518-7DC2-8D4F17E17B07}" dt="2024-06-07T18:19:44.461" v="116"/>
          <ac:spMkLst>
            <pc:docMk/>
            <pc:sldMk cId="1158049843" sldId="259"/>
            <ac:spMk id="14" creationId="{C2CAC0E2-A334-4A65-B7FA-9BDDAD042CC6}"/>
          </ac:spMkLst>
        </pc:spChg>
        <pc:spChg chg="add del">
          <ac:chgData name="Kristian Rücker" userId="S::krucker@etfos.hr::ad9e75de-3267-487d-bfc1-b6c322b02be0" providerId="AD" clId="Web-{7E4C800A-B150-E518-7DC2-8D4F17E17B07}" dt="2024-06-07T18:20:06.727" v="121"/>
          <ac:spMkLst>
            <pc:docMk/>
            <pc:sldMk cId="1158049843" sldId="259"/>
            <ac:spMk id="15" creationId="{C2CAC0E2-A334-4A65-B7FA-9BDDAD042CC6}"/>
          </ac:spMkLst>
        </pc:spChg>
        <pc:spChg chg="add del">
          <ac:chgData name="Kristian Rücker" userId="S::krucker@etfos.hr::ad9e75de-3267-487d-bfc1-b6c322b02be0" providerId="AD" clId="Web-{7E4C800A-B150-E518-7DC2-8D4F17E17B07}" dt="2024-06-07T18:20:14.978" v="127"/>
          <ac:spMkLst>
            <pc:docMk/>
            <pc:sldMk cId="1158049843" sldId="259"/>
            <ac:spMk id="16" creationId="{2C8C8ED6-A932-44F5-83A5-5793DDA44921}"/>
          </ac:spMkLst>
        </pc:spChg>
        <pc:spChg chg="add del">
          <ac:chgData name="Kristian Rücker" userId="S::krucker@etfos.hr::ad9e75de-3267-487d-bfc1-b6c322b02be0" providerId="AD" clId="Web-{7E4C800A-B150-E518-7DC2-8D4F17E17B07}" dt="2024-06-07T18:20:14.978" v="127"/>
          <ac:spMkLst>
            <pc:docMk/>
            <pc:sldMk cId="1158049843" sldId="259"/>
            <ac:spMk id="18" creationId="{C182811E-FB7E-4C44-8776-8FBD8D9AA48B}"/>
          </ac:spMkLst>
        </pc:spChg>
        <pc:spChg chg="add del">
          <ac:chgData name="Kristian Rücker" userId="S::krucker@etfos.hr::ad9e75de-3267-487d-bfc1-b6c322b02be0" providerId="AD" clId="Web-{7E4C800A-B150-E518-7DC2-8D4F17E17B07}" dt="2024-06-07T18:20:14.978" v="127"/>
          <ac:spMkLst>
            <pc:docMk/>
            <pc:sldMk cId="1158049843" sldId="259"/>
            <ac:spMk id="20" creationId="{44658732-4596-4018-974F-676F1F66D19B}"/>
          </ac:spMkLst>
        </pc:spChg>
        <pc:spChg chg="del">
          <ac:chgData name="Kristian Rücker" userId="S::krucker@etfos.hr::ad9e75de-3267-487d-bfc1-b6c322b02be0" providerId="AD" clId="Web-{7E4C800A-B150-E518-7DC2-8D4F17E17B07}" dt="2024-06-07T18:13:05.445" v="84"/>
          <ac:spMkLst>
            <pc:docMk/>
            <pc:sldMk cId="1158049843" sldId="259"/>
            <ac:spMk id="23" creationId="{6E661DB0-0F35-4E01-BD56-7D2BF5BFD178}"/>
          </ac:spMkLst>
        </pc:spChg>
        <pc:spChg chg="del">
          <ac:chgData name="Kristian Rücker" userId="S::krucker@etfos.hr::ad9e75de-3267-487d-bfc1-b6c322b02be0" providerId="AD" clId="Web-{7E4C800A-B150-E518-7DC2-8D4F17E17B07}" dt="2024-06-07T18:13:05.445" v="84"/>
          <ac:spMkLst>
            <pc:docMk/>
            <pc:sldMk cId="1158049843" sldId="259"/>
            <ac:spMk id="24" creationId="{C2CAC0E2-A334-4A65-B7FA-9BDDAD042CC6}"/>
          </ac:spMkLst>
        </pc:spChg>
        <pc:spChg chg="add del">
          <ac:chgData name="Kristian Rücker" userId="S::krucker@etfos.hr::ad9e75de-3267-487d-bfc1-b6c322b02be0" providerId="AD" clId="Web-{7E4C800A-B150-E518-7DC2-8D4F17E17B07}" dt="2024-06-07T18:15:39.295" v="94"/>
          <ac:spMkLst>
            <pc:docMk/>
            <pc:sldMk cId="1158049843" sldId="259"/>
            <ac:spMk id="29" creationId="{6E661DB0-0F35-4E01-BD56-7D2BF5BFD178}"/>
          </ac:spMkLst>
        </pc:spChg>
        <pc:spChg chg="add del">
          <ac:chgData name="Kristian Rücker" userId="S::krucker@etfos.hr::ad9e75de-3267-487d-bfc1-b6c322b02be0" providerId="AD" clId="Web-{7E4C800A-B150-E518-7DC2-8D4F17E17B07}" dt="2024-06-07T18:15:39.295" v="94"/>
          <ac:spMkLst>
            <pc:docMk/>
            <pc:sldMk cId="1158049843" sldId="259"/>
            <ac:spMk id="31" creationId="{C2CAC0E2-A334-4A65-B7FA-9BDDAD042CC6}"/>
          </ac:spMkLst>
        </pc:spChg>
        <pc:spChg chg="add del">
          <ac:chgData name="Kristian Rücker" userId="S::krucker@etfos.hr::ad9e75de-3267-487d-bfc1-b6c322b02be0" providerId="AD" clId="Web-{7E4C800A-B150-E518-7DC2-8D4F17E17B07}" dt="2024-06-07T18:17:26.424" v="104"/>
          <ac:spMkLst>
            <pc:docMk/>
            <pc:sldMk cId="1158049843" sldId="259"/>
            <ac:spMk id="36" creationId="{6E661DB0-0F35-4E01-BD56-7D2BF5BFD178}"/>
          </ac:spMkLst>
        </pc:spChg>
        <pc:spChg chg="add del">
          <ac:chgData name="Kristian Rücker" userId="S::krucker@etfos.hr::ad9e75de-3267-487d-bfc1-b6c322b02be0" providerId="AD" clId="Web-{7E4C800A-B150-E518-7DC2-8D4F17E17B07}" dt="2024-06-07T18:17:26.424" v="104"/>
          <ac:spMkLst>
            <pc:docMk/>
            <pc:sldMk cId="1158049843" sldId="259"/>
            <ac:spMk id="38" creationId="{C2CAC0E2-A334-4A65-B7FA-9BDDAD042CC6}"/>
          </ac:spMkLst>
        </pc:spChg>
        <pc:spChg chg="add del">
          <ac:chgData name="Kristian Rücker" userId="S::krucker@etfos.hr::ad9e75de-3267-487d-bfc1-b6c322b02be0" providerId="AD" clId="Web-{7E4C800A-B150-E518-7DC2-8D4F17E17B07}" dt="2024-06-07T18:17:39.378" v="105"/>
          <ac:spMkLst>
            <pc:docMk/>
            <pc:sldMk cId="1158049843" sldId="259"/>
            <ac:spMk id="43" creationId="{C2CAC0E2-A334-4A65-B7FA-9BDDAD042CC6}"/>
          </ac:spMkLst>
        </pc:spChg>
        <pc:graphicFrameChg chg="add del">
          <ac:chgData name="Kristian Rücker" userId="S::krucker@etfos.hr::ad9e75de-3267-487d-bfc1-b6c322b02be0" providerId="AD" clId="Web-{7E4C800A-B150-E518-7DC2-8D4F17E17B07}" dt="2024-06-07T18:39:12.303" v="210"/>
          <ac:graphicFrameMkLst>
            <pc:docMk/>
            <pc:sldMk cId="1158049843" sldId="259"/>
            <ac:graphicFrameMk id="22" creationId="{79AE6245-0366-6BEF-83CB-FDB63DB0B4B3}"/>
          </ac:graphicFrameMkLst>
        </pc:graphicFrameChg>
        <pc:graphicFrameChg chg="add del">
          <ac:chgData name="Kristian Rücker" userId="S::krucker@etfos.hr::ad9e75de-3267-487d-bfc1-b6c322b02be0" providerId="AD" clId="Web-{7E4C800A-B150-E518-7DC2-8D4F17E17B07}" dt="2024-06-07T18:39:15.319" v="212"/>
          <ac:graphicFrameMkLst>
            <pc:docMk/>
            <pc:sldMk cId="1158049843" sldId="259"/>
            <ac:graphicFrameMk id="25" creationId="{CFCCE140-0C67-533A-FEAF-94FA71F2F809}"/>
          </ac:graphicFrameMkLst>
        </pc:graphicFrameChg>
        <pc:graphicFrameChg chg="add del">
          <ac:chgData name="Kristian Rücker" userId="S::krucker@etfos.hr::ad9e75de-3267-487d-bfc1-b6c322b02be0" providerId="AD" clId="Web-{7E4C800A-B150-E518-7DC2-8D4F17E17B07}" dt="2024-06-07T18:39:24.929" v="214"/>
          <ac:graphicFrameMkLst>
            <pc:docMk/>
            <pc:sldMk cId="1158049843" sldId="259"/>
            <ac:graphicFrameMk id="27" creationId="{E1FE9C2C-ED0F-591D-CDC8-91BF34906B21}"/>
          </ac:graphicFrameMkLst>
        </pc:graphicFrameChg>
        <pc:picChg chg="add mod ord">
          <ac:chgData name="Kristian Rücker" userId="S::krucker@etfos.hr::ad9e75de-3267-487d-bfc1-b6c322b02be0" providerId="AD" clId="Web-{7E4C800A-B150-E518-7DC2-8D4F17E17B07}" dt="2024-06-07T18:39:03.834" v="208"/>
          <ac:picMkLst>
            <pc:docMk/>
            <pc:sldMk cId="1158049843" sldId="259"/>
            <ac:picMk id="3" creationId="{6FFEB923-32A2-4072-1771-009662907E86}"/>
          </ac:picMkLst>
        </pc:picChg>
        <pc:picChg chg="add mod ord">
          <ac:chgData name="Kristian Rücker" userId="S::krucker@etfos.hr::ad9e75de-3267-487d-bfc1-b6c322b02be0" providerId="AD" clId="Web-{7E4C800A-B150-E518-7DC2-8D4F17E17B07}" dt="2024-06-07T18:39:03.834" v="208"/>
          <ac:picMkLst>
            <pc:docMk/>
            <pc:sldMk cId="1158049843" sldId="259"/>
            <ac:picMk id="4" creationId="{F969F816-6D18-B28E-E764-C2B23A4C5E06}"/>
          </ac:picMkLst>
        </pc:picChg>
        <pc:picChg chg="add del mod modCrop">
          <ac:chgData name="Kristian Rücker" userId="S::krucker@etfos.hr::ad9e75de-3267-487d-bfc1-b6c322b02be0" providerId="AD" clId="Web-{7E4C800A-B150-E518-7DC2-8D4F17E17B07}" dt="2024-06-07T18:24:17.300" v="148"/>
          <ac:picMkLst>
            <pc:docMk/>
            <pc:sldMk cId="1158049843" sldId="259"/>
            <ac:picMk id="5" creationId="{64BDCA5B-B27D-EC2B-69A3-DDDBCC63EA17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8:39:03.834" v="208"/>
          <ac:picMkLst>
            <pc:docMk/>
            <pc:sldMk cId="1158049843" sldId="259"/>
            <ac:picMk id="6" creationId="{0E65E543-BB23-D807-9453-A101AC142721}"/>
          </ac:picMkLst>
        </pc:picChg>
        <pc:picChg chg="add del mod">
          <ac:chgData name="Kristian Rücker" userId="S::krucker@etfos.hr::ad9e75de-3267-487d-bfc1-b6c322b02be0" providerId="AD" clId="Web-{7E4C800A-B150-E518-7DC2-8D4F17E17B07}" dt="2024-06-07T18:15:28.513" v="92"/>
          <ac:picMkLst>
            <pc:docMk/>
            <pc:sldMk cId="1158049843" sldId="259"/>
            <ac:picMk id="7" creationId="{5D88F1FF-74F5-209A-1E40-047103E3D8B8}"/>
          </ac:picMkLst>
        </pc:picChg>
        <pc:picChg chg="del">
          <ac:chgData name="Kristian Rücker" userId="S::krucker@etfos.hr::ad9e75de-3267-487d-bfc1-b6c322b02be0" providerId="AD" clId="Web-{7E4C800A-B150-E518-7DC2-8D4F17E17B07}" dt="2024-06-07T18:17:15.689" v="98"/>
          <ac:picMkLst>
            <pc:docMk/>
            <pc:sldMk cId="1158049843" sldId="259"/>
            <ac:picMk id="9" creationId="{B39CF7ED-84FD-1555-C06A-7F8B1FF8F9D3}"/>
          </ac:picMkLst>
        </pc:picChg>
        <pc:picChg chg="del">
          <ac:chgData name="Kristian Rücker" userId="S::krucker@etfos.hr::ad9e75de-3267-487d-bfc1-b6c322b02be0" providerId="AD" clId="Web-{7E4C800A-B150-E518-7DC2-8D4F17E17B07}" dt="2024-06-07T18:17:09.220" v="95"/>
          <ac:picMkLst>
            <pc:docMk/>
            <pc:sldMk cId="1158049843" sldId="259"/>
            <ac:picMk id="11" creationId="{BFD593E7-C7ED-C562-4C95-81C2388651C8}"/>
          </ac:picMkLst>
        </pc:picChg>
      </pc:sldChg>
      <pc:sldChg chg="addSp delSp modSp mod ord setBg">
        <pc:chgData name="Kristian Rücker" userId="S::krucker@etfos.hr::ad9e75de-3267-487d-bfc1-b6c322b02be0" providerId="AD" clId="Web-{7E4C800A-B150-E518-7DC2-8D4F17E17B07}" dt="2024-06-07T18:40:01.274" v="221" actId="20577"/>
        <pc:sldMkLst>
          <pc:docMk/>
          <pc:sldMk cId="3433807546" sldId="260"/>
        </pc:sldMkLst>
        <pc:spChg chg="mod">
          <ac:chgData name="Kristian Rücker" userId="S::krucker@etfos.hr::ad9e75de-3267-487d-bfc1-b6c322b02be0" providerId="AD" clId="Web-{7E4C800A-B150-E518-7DC2-8D4F17E17B07}" dt="2024-06-07T18:40:01.274" v="221" actId="20577"/>
          <ac:spMkLst>
            <pc:docMk/>
            <pc:sldMk cId="3433807546" sldId="260"/>
            <ac:spMk id="2" creationId="{F71220C0-469C-8CFF-F684-AAE5C1A7F2B8}"/>
          </ac:spMkLst>
        </pc:spChg>
        <pc:spChg chg="mod">
          <ac:chgData name="Kristian Rücker" userId="S::krucker@etfos.hr::ad9e75de-3267-487d-bfc1-b6c322b02be0" providerId="AD" clId="Web-{7E4C800A-B150-E518-7DC2-8D4F17E17B07}" dt="2024-06-07T18:38:40.583" v="206"/>
          <ac:spMkLst>
            <pc:docMk/>
            <pc:sldMk cId="3433807546" sldId="260"/>
            <ac:spMk id="3" creationId="{3785DAC0-5D5E-0C52-2049-B908FB3BDBA0}"/>
          </ac:spMkLst>
        </pc:spChg>
        <pc:picChg chg="add mod">
          <ac:chgData name="Kristian Rücker" userId="S::krucker@etfos.hr::ad9e75de-3267-487d-bfc1-b6c322b02be0" providerId="AD" clId="Web-{7E4C800A-B150-E518-7DC2-8D4F17E17B07}" dt="2024-06-07T18:39:34.851" v="216" actId="1076"/>
          <ac:picMkLst>
            <pc:docMk/>
            <pc:sldMk cId="3433807546" sldId="260"/>
            <ac:picMk id="4" creationId="{2502E9D7-F4ED-3B93-605D-F6015833A414}"/>
          </ac:picMkLst>
        </pc:picChg>
        <pc:picChg chg="add mod ord">
          <ac:chgData name="Kristian Rücker" userId="S::krucker@etfos.hr::ad9e75de-3267-487d-bfc1-b6c322b02be0" providerId="AD" clId="Web-{7E4C800A-B150-E518-7DC2-8D4F17E17B07}" dt="2024-06-07T18:39:37.382" v="217" actId="1076"/>
          <ac:picMkLst>
            <pc:docMk/>
            <pc:sldMk cId="3433807546" sldId="260"/>
            <ac:picMk id="5" creationId="{6E1FD483-50AE-FCF5-B176-4C630505DFDC}"/>
          </ac:picMkLst>
        </pc:picChg>
        <pc:picChg chg="del">
          <ac:chgData name="Kristian Rücker" userId="S::krucker@etfos.hr::ad9e75de-3267-487d-bfc1-b6c322b02be0" providerId="AD" clId="Web-{7E4C800A-B150-E518-7DC2-8D4F17E17B07}" dt="2024-06-07T18:32:34.600" v="180"/>
          <ac:picMkLst>
            <pc:docMk/>
            <pc:sldMk cId="3433807546" sldId="260"/>
            <ac:picMk id="6" creationId="{8068D21F-8265-3A70-71AA-BB109BC48EF7}"/>
          </ac:picMkLst>
        </pc:picChg>
        <pc:picChg chg="del">
          <ac:chgData name="Kristian Rücker" userId="S::krucker@etfos.hr::ad9e75de-3267-487d-bfc1-b6c322b02be0" providerId="AD" clId="Web-{7E4C800A-B150-E518-7DC2-8D4F17E17B07}" dt="2024-06-07T18:33:43.322" v="183"/>
          <ac:picMkLst>
            <pc:docMk/>
            <pc:sldMk cId="3433807546" sldId="260"/>
            <ac:picMk id="8" creationId="{FF73A607-DFB9-235B-D368-D88EE6594EC2}"/>
          </ac:picMkLst>
        </pc:picChg>
      </pc:sldChg>
      <pc:sldChg chg="addSp delSp modSp mod setBg">
        <pc:chgData name="Kristian Rücker" userId="S::krucker@etfos.hr::ad9e75de-3267-487d-bfc1-b6c322b02be0" providerId="AD" clId="Web-{7E4C800A-B150-E518-7DC2-8D4F17E17B07}" dt="2024-06-07T19:24:44.583" v="611"/>
        <pc:sldMkLst>
          <pc:docMk/>
          <pc:sldMk cId="3133500215" sldId="267"/>
        </pc:sldMkLst>
        <pc:spChg chg="mod">
          <ac:chgData name="Kristian Rücker" userId="S::krucker@etfos.hr::ad9e75de-3267-487d-bfc1-b6c322b02be0" providerId="AD" clId="Web-{7E4C800A-B150-E518-7DC2-8D4F17E17B07}" dt="2024-06-07T19:24:44.583" v="611"/>
          <ac:spMkLst>
            <pc:docMk/>
            <pc:sldMk cId="3133500215" sldId="267"/>
            <ac:spMk id="2" creationId="{6E29EEE5-562F-ECE5-DD9D-7DD7D62EF8D3}"/>
          </ac:spMkLst>
        </pc:spChg>
        <pc:spChg chg="mod">
          <ac:chgData name="Kristian Rücker" userId="S::krucker@etfos.hr::ad9e75de-3267-487d-bfc1-b6c322b02be0" providerId="AD" clId="Web-{7E4C800A-B150-E518-7DC2-8D4F17E17B07}" dt="2024-06-07T19:24:44.583" v="611"/>
          <ac:spMkLst>
            <pc:docMk/>
            <pc:sldMk cId="3133500215" sldId="267"/>
            <ac:spMk id="3" creationId="{A9C91D44-39A8-4375-1B0A-C252CE4D9D1B}"/>
          </ac:spMkLst>
        </pc:spChg>
        <pc:picChg chg="del">
          <ac:chgData name="Kristian Rücker" userId="S::krucker@etfos.hr::ad9e75de-3267-487d-bfc1-b6c322b02be0" providerId="AD" clId="Web-{7E4C800A-B150-E518-7DC2-8D4F17E17B07}" dt="2024-06-07T19:20:29.260" v="537"/>
          <ac:picMkLst>
            <pc:docMk/>
            <pc:sldMk cId="3133500215" sldId="267"/>
            <ac:picMk id="4" creationId="{BAD9B6C8-D426-68FA-A69C-A52099396EE8}"/>
          </ac:picMkLst>
        </pc:picChg>
        <pc:picChg chg="add">
          <ac:chgData name="Kristian Rücker" userId="S::krucker@etfos.hr::ad9e75de-3267-487d-bfc1-b6c322b02be0" providerId="AD" clId="Web-{7E4C800A-B150-E518-7DC2-8D4F17E17B07}" dt="2024-06-07T19:24:44.583" v="611"/>
          <ac:picMkLst>
            <pc:docMk/>
            <pc:sldMk cId="3133500215" sldId="267"/>
            <ac:picMk id="5" creationId="{6B658097-4C44-4AD5-E46B-8C9BCDBAFB8E}"/>
          </ac:picMkLst>
        </pc:picChg>
      </pc:sldChg>
      <pc:sldChg chg="addSp delSp modSp mod setBg">
        <pc:chgData name="Kristian Rücker" userId="S::krucker@etfos.hr::ad9e75de-3267-487d-bfc1-b6c322b02be0" providerId="AD" clId="Web-{7E4C800A-B150-E518-7DC2-8D4F17E17B07}" dt="2024-06-07T18:50:37.362" v="317" actId="20577"/>
        <pc:sldMkLst>
          <pc:docMk/>
          <pc:sldMk cId="1655308847" sldId="270"/>
        </pc:sldMkLst>
        <pc:spChg chg="mod">
          <ac:chgData name="Kristian Rücker" userId="S::krucker@etfos.hr::ad9e75de-3267-487d-bfc1-b6c322b02be0" providerId="AD" clId="Web-{7E4C800A-B150-E518-7DC2-8D4F17E17B07}" dt="2024-06-07T18:45:41.459" v="264" actId="20577"/>
          <ac:spMkLst>
            <pc:docMk/>
            <pc:sldMk cId="1655308847" sldId="270"/>
            <ac:spMk id="2" creationId="{5DE7E90D-2F83-98AA-2BDF-68C50CEADFEC}"/>
          </ac:spMkLst>
        </pc:spChg>
        <pc:spChg chg="mod">
          <ac:chgData name="Kristian Rücker" userId="S::krucker@etfos.hr::ad9e75de-3267-487d-bfc1-b6c322b02be0" providerId="AD" clId="Web-{7E4C800A-B150-E518-7DC2-8D4F17E17B07}" dt="2024-06-07T18:50:37.362" v="317" actId="20577"/>
          <ac:spMkLst>
            <pc:docMk/>
            <pc:sldMk cId="1655308847" sldId="270"/>
            <ac:spMk id="3" creationId="{BE7506BE-C8A0-C233-2696-41D626DA476D}"/>
          </ac:spMkLst>
        </pc:spChg>
        <pc:spChg chg="ord">
          <ac:chgData name="Kristian Rücker" userId="S::krucker@etfos.hr::ad9e75de-3267-487d-bfc1-b6c322b02be0" providerId="AD" clId="Web-{7E4C800A-B150-E518-7DC2-8D4F17E17B07}" dt="2024-06-07T18:43:42.204" v="245"/>
          <ac:spMkLst>
            <pc:docMk/>
            <pc:sldMk cId="1655308847" sldId="270"/>
            <ac:spMk id="8" creationId="{DC78AA09-58C5-9056-DF9C-BB5A868DE7E8}"/>
          </ac:spMkLst>
        </pc:spChg>
        <pc:picChg chg="add del mod">
          <ac:chgData name="Kristian Rücker" userId="S::krucker@etfos.hr::ad9e75de-3267-487d-bfc1-b6c322b02be0" providerId="AD" clId="Web-{7E4C800A-B150-E518-7DC2-8D4F17E17B07}" dt="2024-06-07T18:43:36.610" v="242"/>
          <ac:picMkLst>
            <pc:docMk/>
            <pc:sldMk cId="1655308847" sldId="270"/>
            <ac:picMk id="4" creationId="{3771A680-A7A9-806E-DD18-EA6C118ECFF3}"/>
          </ac:picMkLst>
        </pc:picChg>
        <pc:picChg chg="del">
          <ac:chgData name="Kristian Rücker" userId="S::krucker@etfos.hr::ad9e75de-3267-487d-bfc1-b6c322b02be0" providerId="AD" clId="Web-{7E4C800A-B150-E518-7DC2-8D4F17E17B07}" dt="2024-06-07T18:41:42.418" v="225"/>
          <ac:picMkLst>
            <pc:docMk/>
            <pc:sldMk cId="1655308847" sldId="270"/>
            <ac:picMk id="5" creationId="{59F09593-8EFD-CE14-6FDE-CA5651A96873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8:43:42.204" v="245"/>
          <ac:picMkLst>
            <pc:docMk/>
            <pc:sldMk cId="1655308847" sldId="270"/>
            <ac:picMk id="6" creationId="{69AACFBA-2B57-7E11-EED5-6BA3D553BBED}"/>
          </ac:picMkLst>
        </pc:picChg>
        <pc:picChg chg="del">
          <ac:chgData name="Kristian Rücker" userId="S::krucker@etfos.hr::ad9e75de-3267-487d-bfc1-b6c322b02be0" providerId="AD" clId="Web-{7E4C800A-B150-E518-7DC2-8D4F17E17B07}" dt="2024-06-07T18:41:31.309" v="224"/>
          <ac:picMkLst>
            <pc:docMk/>
            <pc:sldMk cId="1655308847" sldId="270"/>
            <ac:picMk id="7" creationId="{EF5D29D0-F06F-6E00-0A79-9A48EC46E55F}"/>
          </ac:picMkLst>
        </pc:picChg>
      </pc:sldChg>
      <pc:sldChg chg="addSp delSp modSp mod setBg">
        <pc:chgData name="Kristian Rücker" userId="S::krucker@etfos.hr::ad9e75de-3267-487d-bfc1-b6c322b02be0" providerId="AD" clId="Web-{7E4C800A-B150-E518-7DC2-8D4F17E17B07}" dt="2024-06-07T19:07:43.684" v="418"/>
        <pc:sldMkLst>
          <pc:docMk/>
          <pc:sldMk cId="2364556225" sldId="271"/>
        </pc:sldMkLst>
        <pc:spChg chg="mod">
          <ac:chgData name="Kristian Rücker" userId="S::krucker@etfos.hr::ad9e75de-3267-487d-bfc1-b6c322b02be0" providerId="AD" clId="Web-{7E4C800A-B150-E518-7DC2-8D4F17E17B07}" dt="2024-06-07T18:55:49.562" v="338" actId="20577"/>
          <ac:spMkLst>
            <pc:docMk/>
            <pc:sldMk cId="2364556225" sldId="271"/>
            <ac:spMk id="2" creationId="{F2BECF98-2C3A-1DEB-0114-47F1B8B5A5AE}"/>
          </ac:spMkLst>
        </pc:spChg>
        <pc:spChg chg="mod">
          <ac:chgData name="Kristian Rücker" userId="S::krucker@etfos.hr::ad9e75de-3267-487d-bfc1-b6c322b02be0" providerId="AD" clId="Web-{7E4C800A-B150-E518-7DC2-8D4F17E17B07}" dt="2024-06-07T19:07:43.684" v="418"/>
          <ac:spMkLst>
            <pc:docMk/>
            <pc:sldMk cId="2364556225" sldId="271"/>
            <ac:spMk id="3" creationId="{6FBC5CCF-D57F-C642-56FA-18E58EC379DE}"/>
          </ac:spMkLst>
        </pc:spChg>
        <pc:picChg chg="add mod">
          <ac:chgData name="Kristian Rücker" userId="S::krucker@etfos.hr::ad9e75de-3267-487d-bfc1-b6c322b02be0" providerId="AD" clId="Web-{7E4C800A-B150-E518-7DC2-8D4F17E17B07}" dt="2024-06-07T18:55:40.437" v="336"/>
          <ac:picMkLst>
            <pc:docMk/>
            <pc:sldMk cId="2364556225" sldId="271"/>
            <ac:picMk id="4" creationId="{49E73AC6-628D-EDA1-0D1D-BF28D5FF92D0}"/>
          </ac:picMkLst>
        </pc:picChg>
        <pc:picChg chg="del">
          <ac:chgData name="Kristian Rücker" userId="S::krucker@etfos.hr::ad9e75de-3267-487d-bfc1-b6c322b02be0" providerId="AD" clId="Web-{7E4C800A-B150-E518-7DC2-8D4F17E17B07}" dt="2024-06-07T18:55:33.015" v="331"/>
          <ac:picMkLst>
            <pc:docMk/>
            <pc:sldMk cId="2364556225" sldId="271"/>
            <ac:picMk id="5" creationId="{E9681663-A4A9-EFC4-DFDC-78F20F892013}"/>
          </ac:picMkLst>
        </pc:picChg>
        <pc:picChg chg="del">
          <ac:chgData name="Kristian Rücker" userId="S::krucker@etfos.hr::ad9e75de-3267-487d-bfc1-b6c322b02be0" providerId="AD" clId="Web-{7E4C800A-B150-E518-7DC2-8D4F17E17B07}" dt="2024-06-07T18:55:34.171" v="332"/>
          <ac:picMkLst>
            <pc:docMk/>
            <pc:sldMk cId="2364556225" sldId="271"/>
            <ac:picMk id="7" creationId="{EA6E94F2-A6AA-4D2F-33EF-2FE46E6CF4A0}"/>
          </ac:picMkLst>
        </pc:picChg>
        <pc:picChg chg="del">
          <ac:chgData name="Kristian Rücker" userId="S::krucker@etfos.hr::ad9e75de-3267-487d-bfc1-b6c322b02be0" providerId="AD" clId="Web-{7E4C800A-B150-E518-7DC2-8D4F17E17B07}" dt="2024-06-07T18:55:34.796" v="333"/>
          <ac:picMkLst>
            <pc:docMk/>
            <pc:sldMk cId="2364556225" sldId="271"/>
            <ac:picMk id="9" creationId="{AE17CD3E-0292-10FF-210B-1367415F4612}"/>
          </ac:picMkLst>
        </pc:picChg>
        <pc:picChg chg="del">
          <ac:chgData name="Kristian Rücker" userId="S::krucker@etfos.hr::ad9e75de-3267-487d-bfc1-b6c322b02be0" providerId="AD" clId="Web-{7E4C800A-B150-E518-7DC2-8D4F17E17B07}" dt="2024-06-07T18:55:35.437" v="334"/>
          <ac:picMkLst>
            <pc:docMk/>
            <pc:sldMk cId="2364556225" sldId="271"/>
            <ac:picMk id="11" creationId="{97E6DB7F-3605-70B6-448F-D38466BBD09C}"/>
          </ac:picMkLst>
        </pc:picChg>
      </pc:sldChg>
      <pc:sldChg chg="addSp delSp modSp mod setBg">
        <pc:chgData name="Kristian Rücker" userId="S::krucker@etfos.hr::ad9e75de-3267-487d-bfc1-b6c322b02be0" providerId="AD" clId="Web-{7E4C800A-B150-E518-7DC2-8D4F17E17B07}" dt="2024-06-07T19:39:36.809" v="840" actId="1076"/>
        <pc:sldMkLst>
          <pc:docMk/>
          <pc:sldMk cId="3410629149" sldId="272"/>
        </pc:sldMkLst>
        <pc:spChg chg="mod">
          <ac:chgData name="Kristian Rücker" userId="S::krucker@etfos.hr::ad9e75de-3267-487d-bfc1-b6c322b02be0" providerId="AD" clId="Web-{7E4C800A-B150-E518-7DC2-8D4F17E17B07}" dt="2024-06-07T19:16:34.126" v="497"/>
          <ac:spMkLst>
            <pc:docMk/>
            <pc:sldMk cId="3410629149" sldId="272"/>
            <ac:spMk id="2" creationId="{4A8B4C04-401E-6ADD-8468-293B6C32A8BD}"/>
          </ac:spMkLst>
        </pc:spChg>
        <pc:spChg chg="del">
          <ac:chgData name="Kristian Rücker" userId="S::krucker@etfos.hr::ad9e75de-3267-487d-bfc1-b6c322b02be0" providerId="AD" clId="Web-{7E4C800A-B150-E518-7DC2-8D4F17E17B07}" dt="2024-06-07T19:14:10.589" v="476"/>
          <ac:spMkLst>
            <pc:docMk/>
            <pc:sldMk cId="3410629149" sldId="272"/>
            <ac:spMk id="3" creationId="{582B9ADF-7388-1C84-1C1B-81CD3509F3DA}"/>
          </ac:spMkLst>
        </pc:spChg>
        <pc:spChg chg="add">
          <ac:chgData name="Kristian Rücker" userId="S::krucker@etfos.hr::ad9e75de-3267-487d-bfc1-b6c322b02be0" providerId="AD" clId="Web-{7E4C800A-B150-E518-7DC2-8D4F17E17B07}" dt="2024-06-07T19:16:34.126" v="497"/>
          <ac:spMkLst>
            <pc:docMk/>
            <pc:sldMk cId="3410629149" sldId="272"/>
            <ac:spMk id="11" creationId="{B10A1EB3-C927-4536-9880-11F77B7E097F}"/>
          </ac:spMkLst>
        </pc:spChg>
        <pc:spChg chg="add del">
          <ac:chgData name="Kristian Rücker" userId="S::krucker@etfos.hr::ad9e75de-3267-487d-bfc1-b6c322b02be0" providerId="AD" clId="Web-{7E4C800A-B150-E518-7DC2-8D4F17E17B07}" dt="2024-06-07T19:16:03.969" v="492"/>
          <ac:spMkLst>
            <pc:docMk/>
            <pc:sldMk cId="3410629149" sldId="272"/>
            <ac:spMk id="14" creationId="{5DDE0535-9FFB-4AC5-9688-164EAA1B3A48}"/>
          </ac:spMkLst>
        </pc:spChg>
        <pc:spChg chg="add del">
          <ac:chgData name="Kristian Rücker" userId="S::krucker@etfos.hr::ad9e75de-3267-487d-bfc1-b6c322b02be0" providerId="AD" clId="Web-{7E4C800A-B150-E518-7DC2-8D4F17E17B07}" dt="2024-06-07T19:16:03.969" v="492"/>
          <ac:spMkLst>
            <pc:docMk/>
            <pc:sldMk cId="3410629149" sldId="272"/>
            <ac:spMk id="16" creationId="{39476A4D-C65A-47A2-8916-472DE2F4F303}"/>
          </ac:spMkLst>
        </pc:spChg>
        <pc:spChg chg="add del">
          <ac:chgData name="Kristian Rücker" userId="S::krucker@etfos.hr::ad9e75de-3267-487d-bfc1-b6c322b02be0" providerId="AD" clId="Web-{7E4C800A-B150-E518-7DC2-8D4F17E17B07}" dt="2024-06-07T19:16:10.266" v="494"/>
          <ac:spMkLst>
            <pc:docMk/>
            <pc:sldMk cId="3410629149" sldId="272"/>
            <ac:spMk id="18" creationId="{10070BFF-B82D-4D9D-B5F0-004AC26FFA00}"/>
          </ac:spMkLst>
        </pc:spChg>
        <pc:spChg chg="add del">
          <ac:chgData name="Kristian Rücker" userId="S::krucker@etfos.hr::ad9e75de-3267-487d-bfc1-b6c322b02be0" providerId="AD" clId="Web-{7E4C800A-B150-E518-7DC2-8D4F17E17B07}" dt="2024-06-07T19:16:10.266" v="494"/>
          <ac:spMkLst>
            <pc:docMk/>
            <pc:sldMk cId="3410629149" sldId="272"/>
            <ac:spMk id="19" creationId="{F018DD30-4459-4EF1-A5AB-32FAAEBDF963}"/>
          </ac:spMkLst>
        </pc:spChg>
        <pc:spChg chg="add del">
          <ac:chgData name="Kristian Rücker" userId="S::krucker@etfos.hr::ad9e75de-3267-487d-bfc1-b6c322b02be0" providerId="AD" clId="Web-{7E4C800A-B150-E518-7DC2-8D4F17E17B07}" dt="2024-06-07T19:16:30.470" v="496"/>
          <ac:spMkLst>
            <pc:docMk/>
            <pc:sldMk cId="3410629149" sldId="272"/>
            <ac:spMk id="21" creationId="{5DDE0535-9FFB-4AC5-9688-164EAA1B3A48}"/>
          </ac:spMkLst>
        </pc:spChg>
        <pc:spChg chg="add del">
          <ac:chgData name="Kristian Rücker" userId="S::krucker@etfos.hr::ad9e75de-3267-487d-bfc1-b6c322b02be0" providerId="AD" clId="Web-{7E4C800A-B150-E518-7DC2-8D4F17E17B07}" dt="2024-06-07T19:16:30.470" v="496"/>
          <ac:spMkLst>
            <pc:docMk/>
            <pc:sldMk cId="3410629149" sldId="272"/>
            <ac:spMk id="22" creationId="{39476A4D-C65A-47A2-8916-472DE2F4F303}"/>
          </ac:spMkLst>
        </pc:spChg>
        <pc:picChg chg="del">
          <ac:chgData name="Kristian Rücker" userId="S::krucker@etfos.hr::ad9e75de-3267-487d-bfc1-b6c322b02be0" providerId="AD" clId="Web-{7E4C800A-B150-E518-7DC2-8D4F17E17B07}" dt="2024-06-07T19:14:09.730" v="475"/>
          <ac:picMkLst>
            <pc:docMk/>
            <pc:sldMk cId="3410629149" sldId="272"/>
            <ac:picMk id="4" creationId="{CE0917AC-A162-DE48-3772-5DE3A22522FD}"/>
          </ac:picMkLst>
        </pc:picChg>
        <pc:picChg chg="del">
          <ac:chgData name="Kristian Rücker" userId="S::krucker@etfos.hr::ad9e75de-3267-487d-bfc1-b6c322b02be0" providerId="AD" clId="Web-{7E4C800A-B150-E518-7DC2-8D4F17E17B07}" dt="2024-06-07T19:14:08.761" v="474"/>
          <ac:picMkLst>
            <pc:docMk/>
            <pc:sldMk cId="3410629149" sldId="272"/>
            <ac:picMk id="5" creationId="{5DFB9519-0F4D-C357-8FBF-DA9CF1CDE772}"/>
          </ac:picMkLst>
        </pc:picChg>
        <pc:picChg chg="add mod ord">
          <ac:chgData name="Kristian Rücker" userId="S::krucker@etfos.hr::ad9e75de-3267-487d-bfc1-b6c322b02be0" providerId="AD" clId="Web-{7E4C800A-B150-E518-7DC2-8D4F17E17B07}" dt="2024-06-07T19:19:00.257" v="521" actId="1076"/>
          <ac:picMkLst>
            <pc:docMk/>
            <pc:sldMk cId="3410629149" sldId="272"/>
            <ac:picMk id="6" creationId="{A74B73A2-A3E5-F03A-5409-41AEF353A1F2}"/>
          </ac:picMkLst>
        </pc:picChg>
        <pc:picChg chg="add mod ord">
          <ac:chgData name="Kristian Rücker" userId="S::krucker@etfos.hr::ad9e75de-3267-487d-bfc1-b6c322b02be0" providerId="AD" clId="Web-{7E4C800A-B150-E518-7DC2-8D4F17E17B07}" dt="2024-06-07T19:19:36.289" v="526" actId="1076"/>
          <ac:picMkLst>
            <pc:docMk/>
            <pc:sldMk cId="3410629149" sldId="272"/>
            <ac:picMk id="7" creationId="{B612EC57-8CE6-2F08-11C3-50A57DA67304}"/>
          </ac:picMkLst>
        </pc:picChg>
        <pc:picChg chg="add mod ord">
          <ac:chgData name="Kristian Rücker" userId="S::krucker@etfos.hr::ad9e75de-3267-487d-bfc1-b6c322b02be0" providerId="AD" clId="Web-{7E4C800A-B150-E518-7DC2-8D4F17E17B07}" dt="2024-06-07T19:39:36.809" v="840" actId="1076"/>
          <ac:picMkLst>
            <pc:docMk/>
            <pc:sldMk cId="3410629149" sldId="272"/>
            <ac:picMk id="8" creationId="{B0DB249B-D585-08EC-99DF-76E335AB5E5E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9:18:51.506" v="518" actId="1076"/>
          <ac:picMkLst>
            <pc:docMk/>
            <pc:sldMk cId="3410629149" sldId="272"/>
            <ac:picMk id="9" creationId="{779DE0C4-BEBC-F701-0454-641C6C5F9699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9:39:18.840" v="838" actId="14100"/>
          <ac:picMkLst>
            <pc:docMk/>
            <pc:sldMk cId="3410629149" sldId="272"/>
            <ac:picMk id="10" creationId="{3952880A-E633-5C06-F0CD-EF9E87DAC17C}"/>
          </ac:picMkLst>
        </pc:picChg>
        <pc:picChg chg="add">
          <ac:chgData name="Kristian Rücker" userId="S::krucker@etfos.hr::ad9e75de-3267-487d-bfc1-b6c322b02be0" providerId="AD" clId="Web-{7E4C800A-B150-E518-7DC2-8D4F17E17B07}" dt="2024-06-07T19:16:34.126" v="497"/>
          <ac:picMkLst>
            <pc:docMk/>
            <pc:sldMk cId="3410629149" sldId="272"/>
            <ac:picMk id="12" creationId="{D8C67178-C15E-489D-8DDF-CB1BD419478F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9:39:24.606" v="839" actId="1076"/>
          <ac:picMkLst>
            <pc:docMk/>
            <pc:sldMk cId="3410629149" sldId="272"/>
            <ac:picMk id="13" creationId="{54ADD3EC-2164-0363-5D18-4BC458F924F8}"/>
          </ac:picMkLst>
        </pc:picChg>
      </pc:sldChg>
      <pc:sldChg chg="del">
        <pc:chgData name="Kristian Rücker" userId="S::krucker@etfos.hr::ad9e75de-3267-487d-bfc1-b6c322b02be0" providerId="AD" clId="Web-{7E4C800A-B150-E518-7DC2-8D4F17E17B07}" dt="2024-06-07T19:14:38.715" v="477"/>
        <pc:sldMkLst>
          <pc:docMk/>
          <pc:sldMk cId="1777774393" sldId="273"/>
        </pc:sldMkLst>
      </pc:sldChg>
      <pc:sldChg chg="modSp ord">
        <pc:chgData name="Kristian Rücker" userId="S::krucker@etfos.hr::ad9e75de-3267-487d-bfc1-b6c322b02be0" providerId="AD" clId="Web-{7E4C800A-B150-E518-7DC2-8D4F17E17B07}" dt="2024-06-07T19:07:47.653" v="419"/>
        <pc:sldMkLst>
          <pc:docMk/>
          <pc:sldMk cId="3423883144" sldId="274"/>
        </pc:sldMkLst>
        <pc:spChg chg="mod">
          <ac:chgData name="Kristian Rücker" userId="S::krucker@etfos.hr::ad9e75de-3267-487d-bfc1-b6c322b02be0" providerId="AD" clId="Web-{7E4C800A-B150-E518-7DC2-8D4F17E17B07}" dt="2024-06-07T19:07:47.653" v="419"/>
          <ac:spMkLst>
            <pc:docMk/>
            <pc:sldMk cId="3423883144" sldId="274"/>
            <ac:spMk id="11" creationId="{5654D048-CDB8-A0EE-968E-70BAE97A39A8}"/>
          </ac:spMkLst>
        </pc:spChg>
      </pc:sldChg>
      <pc:sldChg chg="addSp delSp modSp">
        <pc:chgData name="Kristian Rücker" userId="S::krucker@etfos.hr::ad9e75de-3267-487d-bfc1-b6c322b02be0" providerId="AD" clId="Web-{7E4C800A-B150-E518-7DC2-8D4F17E17B07}" dt="2024-06-07T18:08:35.622" v="47"/>
        <pc:sldMkLst>
          <pc:docMk/>
          <pc:sldMk cId="1863839598" sldId="275"/>
        </pc:sldMkLst>
        <pc:spChg chg="mod">
          <ac:chgData name="Kristian Rücker" userId="S::krucker@etfos.hr::ad9e75de-3267-487d-bfc1-b6c322b02be0" providerId="AD" clId="Web-{7E4C800A-B150-E518-7DC2-8D4F17E17B07}" dt="2024-06-07T18:04:23.987" v="43"/>
          <ac:spMkLst>
            <pc:docMk/>
            <pc:sldMk cId="1863839598" sldId="275"/>
            <ac:spMk id="2" creationId="{0B2F29EB-CDD4-DF36-B460-88927248B217}"/>
          </ac:spMkLst>
        </pc:spChg>
        <pc:spChg chg="del mod">
          <ac:chgData name="Kristian Rücker" userId="S::krucker@etfos.hr::ad9e75de-3267-487d-bfc1-b6c322b02be0" providerId="AD" clId="Web-{7E4C800A-B150-E518-7DC2-8D4F17E17B07}" dt="2024-06-07T17:59:38.570" v="1"/>
          <ac:spMkLst>
            <pc:docMk/>
            <pc:sldMk cId="1863839598" sldId="275"/>
            <ac:spMk id="3" creationId="{A40CC098-64E1-1372-2E51-690465CB17B7}"/>
          </ac:spMkLst>
        </pc:spChg>
        <pc:spChg chg="add del mod">
          <ac:chgData name="Kristian Rücker" userId="S::krucker@etfos.hr::ad9e75de-3267-487d-bfc1-b6c322b02be0" providerId="AD" clId="Web-{7E4C800A-B150-E518-7DC2-8D4F17E17B07}" dt="2024-06-07T17:59:45.586" v="4"/>
          <ac:spMkLst>
            <pc:docMk/>
            <pc:sldMk cId="1863839598" sldId="275"/>
            <ac:spMk id="6" creationId="{F6A4E288-B8B9-A972-44C4-D5C0611DCCED}"/>
          </ac:spMkLst>
        </pc:spChg>
        <pc:spChg chg="add mod">
          <ac:chgData name="Kristian Rücker" userId="S::krucker@etfos.hr::ad9e75de-3267-487d-bfc1-b6c322b02be0" providerId="AD" clId="Web-{7E4C800A-B150-E518-7DC2-8D4F17E17B07}" dt="2024-06-07T18:04:23.987" v="43"/>
          <ac:spMkLst>
            <pc:docMk/>
            <pc:sldMk cId="1863839598" sldId="275"/>
            <ac:spMk id="8" creationId="{A7686FE8-A60B-A9D0-7E71-54489BC01A17}"/>
          </ac:spMkLst>
        </pc:spChg>
        <pc:spChg chg="add del">
          <ac:chgData name="Kristian Rücker" userId="S::krucker@etfos.hr::ad9e75de-3267-487d-bfc1-b6c322b02be0" providerId="AD" clId="Web-{7E4C800A-B150-E518-7DC2-8D4F17E17B07}" dt="2024-06-07T18:02:08.482" v="15"/>
          <ac:spMkLst>
            <pc:docMk/>
            <pc:sldMk cId="1863839598" sldId="275"/>
            <ac:spMk id="12" creationId="{9D49B1F5-E95E-4D8F-9A06-39677A39B787}"/>
          </ac:spMkLst>
        </pc:spChg>
        <pc:spChg chg="add del">
          <ac:chgData name="Kristian Rücker" userId="S::krucker@etfos.hr::ad9e75de-3267-487d-bfc1-b6c322b02be0" providerId="AD" clId="Web-{7E4C800A-B150-E518-7DC2-8D4F17E17B07}" dt="2024-06-07T18:02:07.201" v="14"/>
          <ac:spMkLst>
            <pc:docMk/>
            <pc:sldMk cId="1863839598" sldId="275"/>
            <ac:spMk id="17" creationId="{1174F548-6684-4854-BE74-61C46CAEFC72}"/>
          </ac:spMkLst>
        </pc:spChg>
        <pc:picChg chg="mod ord">
          <ac:chgData name="Kristian Rücker" userId="S::krucker@etfos.hr::ad9e75de-3267-487d-bfc1-b6c322b02be0" providerId="AD" clId="Web-{7E4C800A-B150-E518-7DC2-8D4F17E17B07}" dt="2024-06-07T18:04:23.987" v="43"/>
          <ac:picMkLst>
            <pc:docMk/>
            <pc:sldMk cId="1863839598" sldId="275"/>
            <ac:picMk id="5" creationId="{322F41CE-8376-E112-0640-D5C631698DC2}"/>
          </ac:picMkLst>
        </pc:picChg>
        <pc:picChg chg="add del mod ord">
          <ac:chgData name="Kristian Rücker" userId="S::krucker@etfos.hr::ad9e75de-3267-487d-bfc1-b6c322b02be0" providerId="AD" clId="Web-{7E4C800A-B150-E518-7DC2-8D4F17E17B07}" dt="2024-06-07T18:03:11.641" v="20"/>
          <ac:picMkLst>
            <pc:docMk/>
            <pc:sldMk cId="1863839598" sldId="275"/>
            <ac:picMk id="7" creationId="{32BEE64A-EAC4-AA74-564E-CFBEF46D1E8F}"/>
          </ac:picMkLst>
        </pc:picChg>
        <pc:picChg chg="add del">
          <ac:chgData name="Kristian Rücker" userId="S::krucker@etfos.hr::ad9e75de-3267-487d-bfc1-b6c322b02be0" providerId="AD" clId="Web-{7E4C800A-B150-E518-7DC2-8D4F17E17B07}" dt="2024-06-07T18:08:35.622" v="47"/>
          <ac:picMkLst>
            <pc:docMk/>
            <pc:sldMk cId="1863839598" sldId="275"/>
            <ac:picMk id="10" creationId="{22E88D9F-B9EA-F813-5A38-1A029E3F7BDA}"/>
          </ac:picMkLst>
        </pc:picChg>
      </pc:sldChg>
      <pc:sldChg chg="addSp delSp modSp add replId">
        <pc:chgData name="Kristian Rücker" userId="S::krucker@etfos.hr::ad9e75de-3267-487d-bfc1-b6c322b02be0" providerId="AD" clId="Web-{7E4C800A-B150-E518-7DC2-8D4F17E17B07}" dt="2024-06-07T19:35:16.971" v="758" actId="20577"/>
        <pc:sldMkLst>
          <pc:docMk/>
          <pc:sldMk cId="3631177353" sldId="276"/>
        </pc:sldMkLst>
        <pc:spChg chg="mod">
          <ac:chgData name="Kristian Rücker" userId="S::krucker@etfos.hr::ad9e75de-3267-487d-bfc1-b6c322b02be0" providerId="AD" clId="Web-{7E4C800A-B150-E518-7DC2-8D4F17E17B07}" dt="2024-06-07T18:18:56.303" v="111" actId="1076"/>
          <ac:spMkLst>
            <pc:docMk/>
            <pc:sldMk cId="3631177353" sldId="276"/>
            <ac:spMk id="2" creationId="{0B2F29EB-CDD4-DF36-B460-88927248B217}"/>
          </ac:spMkLst>
        </pc:spChg>
        <pc:spChg chg="add mod">
          <ac:chgData name="Kristian Rücker" userId="S::krucker@etfos.hr::ad9e75de-3267-487d-bfc1-b6c322b02be0" providerId="AD" clId="Web-{7E4C800A-B150-E518-7DC2-8D4F17E17B07}" dt="2024-06-07T19:35:16.971" v="758" actId="20577"/>
          <ac:spMkLst>
            <pc:docMk/>
            <pc:sldMk cId="3631177353" sldId="276"/>
            <ac:spMk id="4" creationId="{55E3CB6E-2911-F85B-EE4F-6540E7C1BF30}"/>
          </ac:spMkLst>
        </pc:spChg>
        <pc:picChg chg="del">
          <ac:chgData name="Kristian Rücker" userId="S::krucker@etfos.hr::ad9e75de-3267-487d-bfc1-b6c322b02be0" providerId="AD" clId="Web-{7E4C800A-B150-E518-7DC2-8D4F17E17B07}" dt="2024-06-07T18:02:55.656" v="18"/>
          <ac:picMkLst>
            <pc:docMk/>
            <pc:sldMk cId="3631177353" sldId="276"/>
            <ac:picMk id="5" creationId="{322F41CE-8376-E112-0640-D5C631698DC2}"/>
          </ac:picMkLst>
        </pc:picChg>
        <pc:picChg chg="mod ord">
          <ac:chgData name="Kristian Rücker" userId="S::krucker@etfos.hr::ad9e75de-3267-487d-bfc1-b6c322b02be0" providerId="AD" clId="Web-{7E4C800A-B150-E518-7DC2-8D4F17E17B07}" dt="2024-06-07T18:04:43.316" v="45"/>
          <ac:picMkLst>
            <pc:docMk/>
            <pc:sldMk cId="3631177353" sldId="276"/>
            <ac:picMk id="7" creationId="{32BEE64A-EAC4-AA74-564E-CFBEF46D1E8F}"/>
          </ac:picMkLst>
        </pc:picChg>
      </pc:sldChg>
      <pc:sldChg chg="addSp delSp modSp add replId">
        <pc:chgData name="Kristian Rücker" userId="S::krucker@etfos.hr::ad9e75de-3267-487d-bfc1-b6c322b02be0" providerId="AD" clId="Web-{7E4C800A-B150-E518-7DC2-8D4F17E17B07}" dt="2024-06-07T18:11:47.567" v="78" actId="20577"/>
        <pc:sldMkLst>
          <pc:docMk/>
          <pc:sldMk cId="2348850385" sldId="277"/>
        </pc:sldMkLst>
        <pc:spChg chg="mod">
          <ac:chgData name="Kristian Rücker" userId="S::krucker@etfos.hr::ad9e75de-3267-487d-bfc1-b6c322b02be0" providerId="AD" clId="Web-{7E4C800A-B150-E518-7DC2-8D4F17E17B07}" dt="2024-06-07T18:11:47.567" v="78" actId="20577"/>
          <ac:spMkLst>
            <pc:docMk/>
            <pc:sldMk cId="2348850385" sldId="277"/>
            <ac:spMk id="4" creationId="{55E3CB6E-2911-F85B-EE4F-6540E7C1BF30}"/>
          </ac:spMkLst>
        </pc:spChg>
        <pc:picChg chg="add del mod">
          <ac:chgData name="Kristian Rücker" userId="S::krucker@etfos.hr::ad9e75de-3267-487d-bfc1-b6c322b02be0" providerId="AD" clId="Web-{7E4C800A-B150-E518-7DC2-8D4F17E17B07}" dt="2024-06-07T18:10:40.783" v="53"/>
          <ac:picMkLst>
            <pc:docMk/>
            <pc:sldMk cId="2348850385" sldId="277"/>
            <ac:picMk id="3" creationId="{04C973C6-98B9-FB78-A236-7C5833950C0A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8:10:47.471" v="56"/>
          <ac:picMkLst>
            <pc:docMk/>
            <pc:sldMk cId="2348850385" sldId="277"/>
            <ac:picMk id="5" creationId="{FF7CFC91-1E2A-205C-06C1-CB155BDA57D5}"/>
          </ac:picMkLst>
        </pc:picChg>
        <pc:picChg chg="del">
          <ac:chgData name="Kristian Rücker" userId="S::krucker@etfos.hr::ad9e75de-3267-487d-bfc1-b6c322b02be0" providerId="AD" clId="Web-{7E4C800A-B150-E518-7DC2-8D4F17E17B07}" dt="2024-06-07T18:10:42.377" v="54"/>
          <ac:picMkLst>
            <pc:docMk/>
            <pc:sldMk cId="2348850385" sldId="277"/>
            <ac:picMk id="7" creationId="{32BEE64A-EAC4-AA74-564E-CFBEF46D1E8F}"/>
          </ac:picMkLst>
        </pc:picChg>
      </pc:sldChg>
      <pc:sldChg chg="addSp delSp modSp add replId">
        <pc:chgData name="Kristian Rücker" userId="S::krucker@etfos.hr::ad9e75de-3267-487d-bfc1-b6c322b02be0" providerId="AD" clId="Web-{7E4C800A-B150-E518-7DC2-8D4F17E17B07}" dt="2024-06-07T19:38:17.353" v="836" actId="20577"/>
        <pc:sldMkLst>
          <pc:docMk/>
          <pc:sldMk cId="1427797812" sldId="278"/>
        </pc:sldMkLst>
        <pc:spChg chg="mod">
          <ac:chgData name="Kristian Rücker" userId="S::krucker@etfos.hr::ad9e75de-3267-487d-bfc1-b6c322b02be0" providerId="AD" clId="Web-{7E4C800A-B150-E518-7DC2-8D4F17E17B07}" dt="2024-06-07T19:38:17.353" v="836" actId="20577"/>
          <ac:spMkLst>
            <pc:docMk/>
            <pc:sldMk cId="1427797812" sldId="278"/>
            <ac:spMk id="4" creationId="{55E3CB6E-2911-F85B-EE4F-6540E7C1BF30}"/>
          </ac:spMkLst>
        </pc:spChg>
        <pc:picChg chg="add mod">
          <ac:chgData name="Kristian Rücker" userId="S::krucker@etfos.hr::ad9e75de-3267-487d-bfc1-b6c322b02be0" providerId="AD" clId="Web-{7E4C800A-B150-E518-7DC2-8D4F17E17B07}" dt="2024-06-07T18:12:18.412" v="83"/>
          <ac:picMkLst>
            <pc:docMk/>
            <pc:sldMk cId="1427797812" sldId="278"/>
            <ac:picMk id="3" creationId="{6C5391F8-FF16-B074-9200-C772317C44DD}"/>
          </ac:picMkLst>
        </pc:picChg>
        <pc:picChg chg="del">
          <ac:chgData name="Kristian Rücker" userId="S::krucker@etfos.hr::ad9e75de-3267-487d-bfc1-b6c322b02be0" providerId="AD" clId="Web-{7E4C800A-B150-E518-7DC2-8D4F17E17B07}" dt="2024-06-07T18:12:13.459" v="81"/>
          <ac:picMkLst>
            <pc:docMk/>
            <pc:sldMk cId="1427797812" sldId="278"/>
            <ac:picMk id="5" creationId="{FF7CFC91-1E2A-205C-06C1-CB155BDA57D5}"/>
          </ac:picMkLst>
        </pc:picChg>
      </pc:sldChg>
      <pc:sldChg chg="addSp delSp modSp add del mod replId setBg">
        <pc:chgData name="Kristian Rücker" userId="S::krucker@etfos.hr::ad9e75de-3267-487d-bfc1-b6c322b02be0" providerId="AD" clId="Web-{7E4C800A-B150-E518-7DC2-8D4F17E17B07}" dt="2024-06-07T19:10:03.080" v="473"/>
        <pc:sldMkLst>
          <pc:docMk/>
          <pc:sldMk cId="4123146703" sldId="279"/>
        </pc:sldMkLst>
        <pc:spChg chg="mod">
          <ac:chgData name="Kristian Rücker" userId="S::krucker@etfos.hr::ad9e75de-3267-487d-bfc1-b6c322b02be0" providerId="AD" clId="Web-{7E4C800A-B150-E518-7DC2-8D4F17E17B07}" dt="2024-06-07T19:07:05.088" v="412" actId="20577"/>
          <ac:spMkLst>
            <pc:docMk/>
            <pc:sldMk cId="4123146703" sldId="279"/>
            <ac:spMk id="2" creationId="{F2BECF98-2C3A-1DEB-0114-47F1B8B5A5AE}"/>
          </ac:spMkLst>
        </pc:spChg>
        <pc:spChg chg="mod">
          <ac:chgData name="Kristian Rücker" userId="S::krucker@etfos.hr::ad9e75de-3267-487d-bfc1-b6c322b02be0" providerId="AD" clId="Web-{7E4C800A-B150-E518-7DC2-8D4F17E17B07}" dt="2024-06-07T19:06:14.883" v="410"/>
          <ac:spMkLst>
            <pc:docMk/>
            <pc:sldMk cId="4123146703" sldId="279"/>
            <ac:spMk id="3" creationId="{6FBC5CCF-D57F-C642-56FA-18E58EC379DE}"/>
          </ac:spMkLst>
        </pc:spChg>
        <pc:picChg chg="add mod">
          <ac:chgData name="Kristian Rücker" userId="S::krucker@etfos.hr::ad9e75de-3267-487d-bfc1-b6c322b02be0" providerId="AD" clId="Web-{7E4C800A-B150-E518-7DC2-8D4F17E17B07}" dt="2024-06-07T19:06:14.883" v="410"/>
          <ac:picMkLst>
            <pc:docMk/>
            <pc:sldMk cId="4123146703" sldId="279"/>
            <ac:picMk id="4" creationId="{107D673B-1110-0CFF-0B78-15BCE8D034A2}"/>
          </ac:picMkLst>
        </pc:picChg>
        <pc:picChg chg="del">
          <ac:chgData name="Kristian Rücker" userId="S::krucker@etfos.hr::ad9e75de-3267-487d-bfc1-b6c322b02be0" providerId="AD" clId="Web-{7E4C800A-B150-E518-7DC2-8D4F17E17B07}" dt="2024-06-07T19:03:21.080" v="396"/>
          <ac:picMkLst>
            <pc:docMk/>
            <pc:sldMk cId="4123146703" sldId="279"/>
            <ac:picMk id="5" creationId="{E9681663-A4A9-EFC4-DFDC-78F20F892013}"/>
          </ac:picMkLst>
        </pc:picChg>
        <pc:picChg chg="add del mod">
          <ac:chgData name="Kristian Rücker" userId="S::krucker@etfos.hr::ad9e75de-3267-487d-bfc1-b6c322b02be0" providerId="AD" clId="Web-{7E4C800A-B150-E518-7DC2-8D4F17E17B07}" dt="2024-06-07T19:05:48.398" v="404"/>
          <ac:picMkLst>
            <pc:docMk/>
            <pc:sldMk cId="4123146703" sldId="279"/>
            <ac:picMk id="6" creationId="{71501A86-264A-928A-FC28-BDF987F45793}"/>
          </ac:picMkLst>
        </pc:picChg>
        <pc:picChg chg="del">
          <ac:chgData name="Kristian Rücker" userId="S::krucker@etfos.hr::ad9e75de-3267-487d-bfc1-b6c322b02be0" providerId="AD" clId="Web-{7E4C800A-B150-E518-7DC2-8D4F17E17B07}" dt="2024-06-07T19:04:04.925" v="400"/>
          <ac:picMkLst>
            <pc:docMk/>
            <pc:sldMk cId="4123146703" sldId="279"/>
            <ac:picMk id="7" creationId="{EA6E94F2-A6AA-4D2F-33EF-2FE46E6CF4A0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9:06:14.883" v="410"/>
          <ac:picMkLst>
            <pc:docMk/>
            <pc:sldMk cId="4123146703" sldId="279"/>
            <ac:picMk id="8" creationId="{E94A86A6-3CE7-9270-C20C-1EF75FD8B1B0}"/>
          </ac:picMkLst>
        </pc:picChg>
        <pc:picChg chg="del">
          <ac:chgData name="Kristian Rücker" userId="S::krucker@etfos.hr::ad9e75de-3267-487d-bfc1-b6c322b02be0" providerId="AD" clId="Web-{7E4C800A-B150-E518-7DC2-8D4F17E17B07}" dt="2024-06-07T19:04:03.144" v="399"/>
          <ac:picMkLst>
            <pc:docMk/>
            <pc:sldMk cId="4123146703" sldId="279"/>
            <ac:picMk id="9" creationId="{AE17CD3E-0292-10FF-210B-1367415F4612}"/>
          </ac:picMkLst>
        </pc:picChg>
        <pc:picChg chg="del">
          <ac:chgData name="Kristian Rücker" userId="S::krucker@etfos.hr::ad9e75de-3267-487d-bfc1-b6c322b02be0" providerId="AD" clId="Web-{7E4C800A-B150-E518-7DC2-8D4F17E17B07}" dt="2024-06-07T19:05:46.867" v="403"/>
          <ac:picMkLst>
            <pc:docMk/>
            <pc:sldMk cId="4123146703" sldId="279"/>
            <ac:picMk id="11" creationId="{97E6DB7F-3605-70B6-448F-D38466BBD09C}"/>
          </ac:picMkLst>
        </pc:picChg>
      </pc:sldChg>
      <pc:sldChg chg="addSp delSp modSp add ord replId">
        <pc:chgData name="Kristian Rücker" userId="S::krucker@etfos.hr::ad9e75de-3267-487d-bfc1-b6c322b02be0" providerId="AD" clId="Web-{7E4C800A-B150-E518-7DC2-8D4F17E17B07}" dt="2024-06-07T19:09:58.314" v="472" actId="20577"/>
        <pc:sldMkLst>
          <pc:docMk/>
          <pc:sldMk cId="3179121869" sldId="280"/>
        </pc:sldMkLst>
        <pc:spChg chg="mod">
          <ac:chgData name="Kristian Rücker" userId="S::krucker@etfos.hr::ad9e75de-3267-487d-bfc1-b6c322b02be0" providerId="AD" clId="Web-{7E4C800A-B150-E518-7DC2-8D4F17E17B07}" dt="2024-06-07T19:09:58.314" v="472" actId="20577"/>
          <ac:spMkLst>
            <pc:docMk/>
            <pc:sldMk cId="3179121869" sldId="280"/>
            <ac:spMk id="2" creationId="{F2BECF98-2C3A-1DEB-0114-47F1B8B5A5AE}"/>
          </ac:spMkLst>
        </pc:spChg>
        <pc:spChg chg="mod">
          <ac:chgData name="Kristian Rücker" userId="S::krucker@etfos.hr::ad9e75de-3267-487d-bfc1-b6c322b02be0" providerId="AD" clId="Web-{7E4C800A-B150-E518-7DC2-8D4F17E17B07}" dt="2024-06-07T19:09:39.813" v="471"/>
          <ac:spMkLst>
            <pc:docMk/>
            <pc:sldMk cId="3179121869" sldId="280"/>
            <ac:spMk id="3" creationId="{6FBC5CCF-D57F-C642-56FA-18E58EC379DE}"/>
          </ac:spMkLst>
        </pc:spChg>
        <pc:picChg chg="del">
          <ac:chgData name="Kristian Rücker" userId="S::krucker@etfos.hr::ad9e75de-3267-487d-bfc1-b6c322b02be0" providerId="AD" clId="Web-{7E4C800A-B150-E518-7DC2-8D4F17E17B07}" dt="2024-06-07T19:09:31.063" v="468"/>
          <ac:picMkLst>
            <pc:docMk/>
            <pc:sldMk cId="3179121869" sldId="280"/>
            <ac:picMk id="4" creationId="{49E73AC6-628D-EDA1-0D1D-BF28D5FF92D0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9:09:39.813" v="471"/>
          <ac:picMkLst>
            <pc:docMk/>
            <pc:sldMk cId="3179121869" sldId="280"/>
            <ac:picMk id="6" creationId="{A0250B58-BE9F-1AC3-5043-1EF28A909D78}"/>
          </ac:picMkLst>
        </pc:picChg>
        <pc:picChg chg="add mod">
          <ac:chgData name="Kristian Rücker" userId="S::krucker@etfos.hr::ad9e75de-3267-487d-bfc1-b6c322b02be0" providerId="AD" clId="Web-{7E4C800A-B150-E518-7DC2-8D4F17E17B07}" dt="2024-06-07T19:09:39.813" v="471"/>
          <ac:picMkLst>
            <pc:docMk/>
            <pc:sldMk cId="3179121869" sldId="280"/>
            <ac:picMk id="8" creationId="{32F8D9F6-5396-B98D-28BA-218AC738C58D}"/>
          </ac:picMkLst>
        </pc:picChg>
      </pc:sldChg>
      <pc:sldChg chg="delSp modSp new">
        <pc:chgData name="Kristian Rücker" userId="S::krucker@etfos.hr::ad9e75de-3267-487d-bfc1-b6c322b02be0" providerId="AD" clId="Web-{7E4C800A-B150-E518-7DC2-8D4F17E17B07}" dt="2024-06-07T19:25:32.303" v="623" actId="20577"/>
        <pc:sldMkLst>
          <pc:docMk/>
          <pc:sldMk cId="3947928674" sldId="281"/>
        </pc:sldMkLst>
        <pc:spChg chg="mod">
          <ac:chgData name="Kristian Rücker" userId="S::krucker@etfos.hr::ad9e75de-3267-487d-bfc1-b6c322b02be0" providerId="AD" clId="Web-{7E4C800A-B150-E518-7DC2-8D4F17E17B07}" dt="2024-06-07T19:25:32.303" v="623" actId="20577"/>
          <ac:spMkLst>
            <pc:docMk/>
            <pc:sldMk cId="3947928674" sldId="281"/>
            <ac:spMk id="2" creationId="{7A09F89E-B8D5-A8F8-B448-C0FCA4780A75}"/>
          </ac:spMkLst>
        </pc:spChg>
        <pc:spChg chg="del">
          <ac:chgData name="Kristian Rücker" userId="S::krucker@etfos.hr::ad9e75de-3267-487d-bfc1-b6c322b02be0" providerId="AD" clId="Web-{7E4C800A-B150-E518-7DC2-8D4F17E17B07}" dt="2024-06-07T19:25:21.225" v="613"/>
          <ac:spMkLst>
            <pc:docMk/>
            <pc:sldMk cId="3947928674" sldId="281"/>
            <ac:spMk id="3" creationId="{8B2E4F72-50C1-E154-FB9D-EADCF8CE7EC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7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47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94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37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14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05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6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49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5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5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5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1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2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8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0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6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0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366FC2D-F592-EA63-B398-AC23BB1E6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hr-HR"/>
              <a:t>Klasifikacija voća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BBBA0B1-520B-5DEC-5CD0-7744A1522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r-HR"/>
              <a:t>Kristian </a:t>
            </a:r>
            <a:r>
              <a:rPr lang="hr-HR" err="1"/>
              <a:t>Rücker</a:t>
            </a:r>
          </a:p>
        </p:txBody>
      </p:sp>
      <p:pic>
        <p:nvPicPr>
          <p:cNvPr id="6" name="Picture 5" descr="Klasifikacija voća i povrća • MASHTI | Edukimi në Distancë – Kujdesi,  Zhvillimi dhe Edukimi në fëmijërinë e hershme për moshën 0 – 6 vjeç">
            <a:extLst>
              <a:ext uri="{FF2B5EF4-FFF2-40B4-BE49-F238E27FC236}">
                <a16:creationId xmlns:a16="http://schemas.microsoft.com/office/drawing/2014/main" id="{77BB5EAC-82DE-3E19-8150-96EC91B07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67" b="19938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0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BECF98-2C3A-1DEB-0114-47F1B8B5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hr-HR" sz="2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Rezultati evaluacije</a:t>
            </a:r>
            <a:endParaRPr lang="hr-HR" sz="2800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FBC5CCF-D57F-C642-56FA-18E58EC37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Računanje I Ispisivanje Matrice Konfuzije, </a:t>
            </a: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Accuracy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, </a:t>
            </a: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Prediction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, </a:t>
            </a: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Recall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, F1</a:t>
            </a:r>
            <a:endParaRPr lang="hr-HR" sz="1800" b="1" dirty="0" err="1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9E73AC6-628D-EDA1-0D1D-BF28D5FF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951908"/>
            <a:ext cx="6916633" cy="463414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64556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B88971-D51B-6F79-5ECD-FBA437DA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hr-HR" sz="2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REZULTATI EVALUACIJE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654D048-CDB8-A0EE-968E-70BAE97A3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Accuracy: 0.9878</a:t>
            </a:r>
            <a:endParaRPr lang="en-US" sz="1800" b="1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1800" b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Precision: 0.9887</a:t>
            </a:r>
            <a:endParaRPr lang="en-US" b="1"/>
          </a:p>
          <a:p>
            <a:pPr>
              <a:buClr>
                <a:srgbClr val="FFFFFF"/>
              </a:buClr>
            </a:pPr>
            <a:r>
              <a:rPr lang="en-US" sz="1800" b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Recall: 0.9878</a:t>
            </a:r>
            <a:endParaRPr lang="en-US" b="1"/>
          </a:p>
          <a:p>
            <a:pPr>
              <a:buClr>
                <a:srgbClr val="FFFFFF"/>
              </a:buClr>
            </a:pPr>
            <a:r>
              <a:rPr lang="en-US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F1 Score: 0.9879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2D5687-97A7-AF16-0736-69670AAC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67" y="758056"/>
            <a:ext cx="8498360" cy="49872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2388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BECF98-2C3A-1DEB-0114-47F1B8B5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hr-HR" sz="2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spremanje modela</a:t>
            </a:r>
            <a:endParaRPr lang="en-US" sz="2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FBC5CCF-D57F-C642-56FA-18E58EC379DE}"/>
              </a:ext>
            </a:extLst>
          </p:cNvPr>
          <p:cNvSpPr>
            <a:spLocks/>
          </p:cNvSpPr>
          <p:nvPr/>
        </p:nvSpPr>
        <p:spPr>
          <a:xfrm>
            <a:off x="1141413" y="2491211"/>
            <a:ext cx="3546373" cy="313038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defTabSz="886968">
              <a:spcAft>
                <a:spcPts val="600"/>
              </a:spcAft>
            </a:pPr>
            <a:r>
              <a:rPr lang="hr-HR" sz="1746" b="1" kern="1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Spremanje Modela</a:t>
            </a:r>
          </a:p>
          <a:p>
            <a:pPr defTabSz="886968">
              <a:spcAft>
                <a:spcPts val="600"/>
              </a:spcAft>
              <a:buClr>
                <a:srgbClr val="FFFFFF"/>
              </a:buClr>
            </a:pPr>
            <a:r>
              <a:rPr lang="hr-HR" sz="1746" b="1" kern="1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Učitavanje Modela</a:t>
            </a:r>
          </a:p>
          <a:p>
            <a:pPr defTabSz="886968">
              <a:spcAft>
                <a:spcPts val="600"/>
              </a:spcAft>
              <a:buClr>
                <a:srgbClr val="FFFFFF"/>
              </a:buClr>
            </a:pPr>
            <a:r>
              <a:rPr lang="hr-HR" sz="1746" b="1" kern="1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Spremanje Modela Kao </a:t>
            </a:r>
            <a:r>
              <a:rPr lang="hr-HR" sz="1746" b="1" kern="12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TFlite</a:t>
            </a:r>
            <a:r>
              <a:rPr lang="hr-HR" sz="1746" b="1" kern="12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 Za Korištenje U Android Aplikaciji</a:t>
            </a:r>
          </a:p>
          <a:p>
            <a:pPr defTabSz="886968">
              <a:spcAft>
                <a:spcPts val="600"/>
              </a:spcAft>
              <a:buClr>
                <a:srgbClr val="FFFFFF"/>
              </a:buClr>
            </a:pPr>
            <a:endParaRPr lang="hr-HR" sz="1746" b="1" kern="12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buClr>
                <a:srgbClr val="FFFFFF"/>
              </a:buClr>
            </a:pPr>
            <a:endParaRPr lang="hr-HR" sz="1800" b="1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50B58-BE9F-1AC3-5043-1EF28A90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392" y="2337836"/>
            <a:ext cx="2951763" cy="187643"/>
          </a:xfrm>
          <a:prstGeom prst="rect">
            <a:avLst/>
          </a:prstGeom>
        </p:spPr>
      </p:pic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2F8D9F6-5396-B98D-28BA-218AC738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765" y="2705576"/>
            <a:ext cx="6040648" cy="27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2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10A1EB3-C927-4536-9880-11F77B7E0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A8B4C04-401E-6ADD-8468-293B6C32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Android aplikacija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" y="547807"/>
            <a:ext cx="11085044" cy="3816806"/>
          </a:xfrm>
          <a:prstGeom prst="rect">
            <a:avLst/>
          </a:prstGeom>
          <a:solidFill>
            <a:schemeClr val="bg2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12EC57-8CE6-2F08-11C3-50A57DA67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43" y="700336"/>
            <a:ext cx="1586551" cy="3525671"/>
          </a:xfrm>
          <a:prstGeom prst="rect">
            <a:avLst/>
          </a:prstGeom>
        </p:spPr>
      </p:pic>
      <p:pic>
        <p:nvPicPr>
          <p:cNvPr id="6" name="Picture 5" descr="A close up of a cherry&#10;&#10;Description automatically generated">
            <a:extLst>
              <a:ext uri="{FF2B5EF4-FFF2-40B4-BE49-F238E27FC236}">
                <a16:creationId xmlns:a16="http://schemas.microsoft.com/office/drawing/2014/main" id="{A74B73A2-A3E5-F03A-5409-41AEF353A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" y="698375"/>
            <a:ext cx="1588312" cy="3529584"/>
          </a:xfrm>
          <a:prstGeom prst="rect">
            <a:avLst/>
          </a:prstGeom>
        </p:spPr>
      </p:pic>
      <p:pic>
        <p:nvPicPr>
          <p:cNvPr id="9" name="Picture 8" descr="A blueberry on a black background&#10;&#10;Description automatically generated">
            <a:extLst>
              <a:ext uri="{FF2B5EF4-FFF2-40B4-BE49-F238E27FC236}">
                <a16:creationId xmlns:a16="http://schemas.microsoft.com/office/drawing/2014/main" id="{779DE0C4-BEBC-F701-0454-641C6C5F9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682" y="700335"/>
            <a:ext cx="1586551" cy="3525671"/>
          </a:xfrm>
          <a:prstGeom prst="rect">
            <a:avLst/>
          </a:prstGeom>
        </p:spPr>
      </p:pic>
      <p:pic>
        <p:nvPicPr>
          <p:cNvPr id="8" name="Picture 7" descr="A blueberry with a star in the middle&#10;&#10;Description automatically generated">
            <a:extLst>
              <a:ext uri="{FF2B5EF4-FFF2-40B4-BE49-F238E27FC236}">
                <a16:creationId xmlns:a16="http://schemas.microsoft.com/office/drawing/2014/main" id="{B0DB249B-D585-08EC-99DF-76E335AB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7267" y="700334"/>
            <a:ext cx="1586551" cy="3525671"/>
          </a:xfrm>
          <a:prstGeom prst="rect">
            <a:avLst/>
          </a:prstGeom>
        </p:spPr>
      </p:pic>
      <p:pic>
        <p:nvPicPr>
          <p:cNvPr id="10" name="Picture 9" descr="A close up of an avocado&#10;&#10;Description automatically generated">
            <a:extLst>
              <a:ext uri="{FF2B5EF4-FFF2-40B4-BE49-F238E27FC236}">
                <a16:creationId xmlns:a16="http://schemas.microsoft.com/office/drawing/2014/main" id="{3952880A-E633-5C06-F0CD-EF9E87DAC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55" y="697085"/>
            <a:ext cx="1637036" cy="3535739"/>
          </a:xfrm>
          <a:prstGeom prst="rect">
            <a:avLst/>
          </a:prstGeom>
        </p:spPr>
      </p:pic>
      <p:pic>
        <p:nvPicPr>
          <p:cNvPr id="13" name="Picture 12" descr="A screen shot of a fruit&#10;&#10;Description automatically generated">
            <a:extLst>
              <a:ext uri="{FF2B5EF4-FFF2-40B4-BE49-F238E27FC236}">
                <a16:creationId xmlns:a16="http://schemas.microsoft.com/office/drawing/2014/main" id="{54ADD3EC-2164-0363-5D18-4BC458F924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5663" y="697083"/>
            <a:ext cx="1596737" cy="35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2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E29EEE5-562F-ECE5-DD9D-7DD7D62E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hr-HR"/>
              <a:t>Zaključak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9C91D44-39A8-4375-1B0A-C252CE4D9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r>
              <a:rPr lang="hr-HR" dirty="0"/>
              <a:t>Za neke kategorije klasifikacije su zadovoljavajuće</a:t>
            </a:r>
          </a:p>
          <a:p>
            <a:pPr>
              <a:buClr>
                <a:srgbClr val="FFFFFF"/>
              </a:buClr>
            </a:pPr>
            <a:r>
              <a:rPr lang="hr-HR"/>
              <a:t>Slike u </a:t>
            </a:r>
            <a:r>
              <a:rPr lang="hr-HR" err="1"/>
              <a:t>Fruit</a:t>
            </a:r>
            <a:r>
              <a:rPr lang="hr-HR"/>
              <a:t> </a:t>
            </a:r>
            <a:r>
              <a:rPr lang="hr-HR" err="1"/>
              <a:t>dataset</a:t>
            </a:r>
            <a:r>
              <a:rPr lang="hr-HR"/>
              <a:t>-u su </a:t>
            </a:r>
            <a:r>
              <a:rPr lang="hr-HR" err="1"/>
              <a:t>preidealistične</a:t>
            </a:r>
            <a:r>
              <a:rPr lang="hr-HR"/>
              <a:t> da se koriste za identifikaciju i klasifikaciju voća u realnoj okolini </a:t>
            </a:r>
            <a:endParaRPr lang="hr-HR" dirty="0"/>
          </a:p>
          <a:p>
            <a:r>
              <a:rPr lang="hr-HR">
                <a:latin typeface="Century Gothic"/>
                <a:cs typeface="Times New Roman"/>
              </a:rPr>
              <a:t>Daljnje poboljšanje ovog modela moglo bi se postići prikupljanjem većeg broja raznolikih slika voća koje su snimljene u stvarnom okruženju</a:t>
            </a:r>
            <a:endParaRPr lang="hr-HR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pic>
        <p:nvPicPr>
          <p:cNvPr id="5" name="Picture 4" descr="Open bags of varieties grain seeds">
            <a:extLst>
              <a:ext uri="{FF2B5EF4-FFF2-40B4-BE49-F238E27FC236}">
                <a16:creationId xmlns:a16="http://schemas.microsoft.com/office/drawing/2014/main" id="{6B658097-4C44-4AD5-E46B-8C9BCDBAF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09" r="34527" b="4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3350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F89E-B8D5-A8F8-B448-C0FCA478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79964"/>
            <a:ext cx="9905998" cy="1905000"/>
          </a:xfrm>
        </p:spPr>
        <p:txBody>
          <a:bodyPr/>
          <a:lstStyle/>
          <a:p>
            <a:pPr algn="ctr"/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Hvala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na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pozornosti</a:t>
            </a:r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!</a:t>
            </a:r>
            <a:endParaRPr lang="en-US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792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B2F29EB-CDD4-DF36-B460-88927248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hr-HR" sz="2800"/>
              <a:t>PRIKUPLJANJE PODATAKA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40CC098-64E1-1372-2E51-690465CB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hr-HR" sz="1800" b="1"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Kaggle Fruit Dataset</a:t>
            </a:r>
          </a:p>
          <a:p>
            <a:r>
              <a:rPr lang="hr-HR" sz="1800">
                <a:latin typeface="Century Gothic"/>
                <a:cs typeface="Times New Roman"/>
              </a:rPr>
              <a:t>22495 </a:t>
            </a:r>
            <a:r>
              <a:rPr lang="hr-HR" sz="1800"/>
              <a:t>slika</a:t>
            </a:r>
            <a:endParaRPr lang="hr-HR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hr-HR" sz="1800"/>
              <a:t>33 različitih klasa</a:t>
            </a:r>
            <a:endParaRPr lang="hr-HR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group of fruit drawings&#10;&#10;Description automatically generated">
            <a:extLst>
              <a:ext uri="{FF2B5EF4-FFF2-40B4-BE49-F238E27FC236}">
                <a16:creationId xmlns:a16="http://schemas.microsoft.com/office/drawing/2014/main" id="{05AB2975-B429-EE73-BABB-DEC08D48D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19" r="4120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003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B2F29EB-CDD4-DF36-B460-88927248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PRIKazivanje</a:t>
            </a:r>
            <a:br>
              <a:rPr lang="en-US" sz="2800"/>
            </a:br>
            <a:r>
              <a:rPr lang="en-US" sz="2800"/>
              <a:t>PODATAKA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86FE8-A60B-A9D0-7E71-54489BC01A17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Distribucija Klasa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F41CE-8376-E112-0640-D5C631698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323677"/>
            <a:ext cx="6916633" cy="389060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6383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B2F29EB-CDD4-DF36-B460-88927248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PRIKazivanje</a:t>
            </a:r>
            <a:br>
              <a:rPr lang="en-US" sz="2800"/>
            </a:br>
            <a:r>
              <a:rPr lang="en-US" sz="2800"/>
              <a:t>PODATAKA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3CB6E-2911-F85B-EE4F-6540E7C1BF30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Računa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Se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Broj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Oznaka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Postavlja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Veličina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Stupičastog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Grafa</a:t>
            </a:r>
            <a:endParaRPr lang="en-US" b="1" cap="small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Dodaje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 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Naslov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oznake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Osi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Prilagođavaju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Originalne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Oznake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X-Osi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Prikazuje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Graf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endParaRPr lang="en-US" b="1" cap="small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2BEE64A-EAC4-AA74-564E-CFBEF46D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894299"/>
            <a:ext cx="6916633" cy="274936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117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B2F29EB-CDD4-DF36-B460-88927248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PRIKazivanje</a:t>
            </a:r>
            <a:br>
              <a:rPr lang="en-US" sz="2800"/>
            </a:br>
            <a:r>
              <a:rPr lang="en-US" sz="2800"/>
              <a:t>PODATAKA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3CB6E-2911-F85B-EE4F-6540E7C1BF30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Uzorci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Slika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Iz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Svake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Kategorije</a:t>
            </a:r>
            <a:endParaRPr lang="en-US" b="1" cap="small" dirty="0" err="1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5" name="Picture 4" descr="A row of blue beads&#10;&#10;Description automatically generated">
            <a:extLst>
              <a:ext uri="{FF2B5EF4-FFF2-40B4-BE49-F238E27FC236}">
                <a16:creationId xmlns:a16="http://schemas.microsoft.com/office/drawing/2014/main" id="{FF7CFC91-1E2A-205C-06C1-CB155BDA5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185344"/>
            <a:ext cx="6916633" cy="416727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4885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B2F29EB-CDD4-DF36-B460-88927248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PRIKazivanje</a:t>
            </a:r>
            <a:br>
              <a:rPr lang="en-US" sz="2800"/>
            </a:br>
            <a:r>
              <a:rPr lang="en-US" sz="2800"/>
              <a:t>PODATAKA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3CB6E-2911-F85B-EE4F-6540E7C1BF30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Postavlja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Se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Veličina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Figure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Prolazi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Kroz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Kategorije</a:t>
            </a:r>
            <a:endParaRPr lang="en-US" b="1" cap="small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Odabire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Nasumičan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Uzorak</a:t>
            </a:r>
            <a:endParaRPr lang="en-US" b="1" cap="small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Prikazuje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slika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Prikazuje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cijeli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graf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svim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odabranim</a:t>
            </a:r>
            <a:r>
              <a:rPr lang="en-US" b="1" cap="small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slikama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5391F8-FF16-B074-9200-C772317C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928882"/>
            <a:ext cx="6916633" cy="268019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2779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0CDFFE-3946-F67D-4462-2078022D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hr-HR" sz="2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Učitavanje i obrada podataka</a:t>
            </a:r>
            <a:endParaRPr lang="hr-HR" sz="2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FFEB923-32A2-4072-1771-00966290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1025654"/>
            <a:ext cx="3416888" cy="1167980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2" name="Rezervirano mjesto sadržaja 2">
            <a:extLst>
              <a:ext uri="{FF2B5EF4-FFF2-40B4-BE49-F238E27FC236}">
                <a16:creationId xmlns:a16="http://schemas.microsoft.com/office/drawing/2014/main" id="{4175FC8F-3E2E-EAA6-DF81-F26B84A74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Svaka klasa je u svom poddirektoriju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Kategorije se čitaju iz naziva poddirektorija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Učitava se svaka slika iz poddirektorija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Resize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-a se na 100x100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Image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se sprema kao </a:t>
            </a: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np.array</a:t>
            </a:r>
            <a:endParaRPr lang="hr-HR" sz="1800" b="1" dirty="0" err="1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Set se dijeli na trening/Evaluaciju u omjeru 80:20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969F816-6D18-B28E-E764-C2B23A4C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981" y="2618115"/>
            <a:ext cx="3297010" cy="3039797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5E543-BB23-D807-9453-A101AC142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080" y="6066415"/>
            <a:ext cx="37147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4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DE7E90D-2F83-98AA-2BDF-68C50CEAD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159327"/>
            <a:ext cx="4359492" cy="1905000"/>
          </a:xfrm>
        </p:spPr>
        <p:txBody>
          <a:bodyPr>
            <a:normAutofit/>
          </a:bodyPr>
          <a:lstStyle/>
          <a:p>
            <a:pPr algn="ctr"/>
            <a:r>
              <a:rPr lang="hr-HR" sz="2800"/>
              <a:t>Definiranje modela</a:t>
            </a:r>
            <a:endParaRPr lang="en-US" sz="280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E7506BE-C8A0-C233-2696-41D626DA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066636"/>
            <a:ext cx="4359491" cy="478645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Sekvencijalni model – izgradnja korak po korak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Conv2D – 32 filtra 3x3, aktivacija 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relu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</a:t>
            </a:r>
            <a:br>
              <a:rPr lang="hr-HR" sz="1400" b="1" dirty="0"/>
            </a:b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ulazne slike 100x100 RGB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MaxPooling2D – 2x2, </a:t>
            </a:r>
            <a:br>
              <a:rPr lang="hr-HR" sz="1400" b="1" dirty="0"/>
            </a:b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smanjuje 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dimenzionalnost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 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Conv2D – 64 filtra, 3x3, aktivacija 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relu</a:t>
            </a:r>
            <a:endParaRPr lang="hr-HR" sz="1400" b="1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MaxPooling2D – 2x2, </a:t>
            </a:r>
            <a:br>
              <a:rPr lang="hr-HR" sz="1400" b="1" dirty="0"/>
            </a:b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smanjuje 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dimenzionalnost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 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Conv2D – 128 filtra, 3x3, aktivacija 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relu</a:t>
            </a:r>
            <a:endParaRPr lang="hr-HR" sz="14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MaxPooling2D – 2x2, </a:t>
            </a:r>
            <a:br>
              <a:rPr lang="hr-HR" sz="1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smanjuje 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dimenzionalnost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endParaRPr lang="hr-HR" sz="14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Flatten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– ravnanje izlaza 1D vektor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Dense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– 512 neurona, potpuno povezani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r-HR" sz="14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Dropout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– 50% za Isključenost Neurona (Smanjuje </a:t>
            </a:r>
            <a:r>
              <a:rPr lang="hr-HR" sz="14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Overfitting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Još jedan 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Dense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, broj neurona = broju klasa, koristi </a:t>
            </a:r>
            <a:r>
              <a:rPr lang="hr-HR" sz="1400" b="1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softmax</a:t>
            </a:r>
            <a:r>
              <a:rPr lang="hr-HR" sz="1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za vjerojatnost</a:t>
            </a:r>
            <a:endParaRPr lang="hr-HR" sz="14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69AACFBA-2B57-7E11-EED5-6BA3D553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75" y="645106"/>
            <a:ext cx="5892470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Rezervirano mjesto sadržaja 2">
            <a:extLst>
              <a:ext uri="{FF2B5EF4-FFF2-40B4-BE49-F238E27FC236}">
                <a16:creationId xmlns:a16="http://schemas.microsoft.com/office/drawing/2014/main" id="{DC78AA09-58C5-9056-DF9C-BB5A868DE7E8}"/>
              </a:ext>
            </a:extLst>
          </p:cNvPr>
          <p:cNvSpPr txBox="1">
            <a:spLocks/>
          </p:cNvSpPr>
          <p:nvPr/>
        </p:nvSpPr>
        <p:spPr>
          <a:xfrm>
            <a:off x="6724650" y="5253037"/>
            <a:ext cx="51435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5530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71220C0-469C-8CFF-F684-AAE5C1A7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hr-HR" sz="28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ImageDataGenerator</a:t>
            </a:r>
            <a:br>
              <a:rPr lang="hr-HR" sz="2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</a:br>
            <a:r>
              <a:rPr lang="hr-HR" sz="2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i treniranje modela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E1FD483-50AE-FCF5-B176-4C630505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42" y="4857865"/>
            <a:ext cx="3416888" cy="834043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785DAC0-5D5E-0C52-2049-B908FB3B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Proširenje podataka slika 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+/- 20 stupnjeva rotacije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+/- Horizontalno i vertikalno pomjeranje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Horizontalno zrcaljenje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Stvaranje modela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Treniranje modela</a:t>
            </a:r>
          </a:p>
          <a:p>
            <a:pPr>
              <a:lnSpc>
                <a:spcPct val="90000"/>
              </a:lnSpc>
            </a:pP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Batch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size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– koliko se primjera odjednom koristi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hr-HR" sz="1800" b="1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Epochs</a:t>
            </a:r>
            <a:r>
              <a:rPr lang="hr-HR" sz="18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– koliko puta se cijeli model koristi</a:t>
            </a: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endParaRPr lang="hr-HR" sz="1800" b="1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502E9D7-F4ED-3B93-605D-F6015833A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42" y="1602116"/>
            <a:ext cx="3416888" cy="282075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3807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249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Mesh</vt:lpstr>
      <vt:lpstr>Klasifikacija voća</vt:lpstr>
      <vt:lpstr>PRIKUPLJANJE PODATAKA</vt:lpstr>
      <vt:lpstr>PRIKazivanje PODATAKA</vt:lpstr>
      <vt:lpstr>PRIKazivanje PODATAKA</vt:lpstr>
      <vt:lpstr>PRIKazivanje PODATAKA</vt:lpstr>
      <vt:lpstr>PRIKazivanje PODATAKA</vt:lpstr>
      <vt:lpstr>Učitavanje i obrada podataka</vt:lpstr>
      <vt:lpstr>Definiranje modela</vt:lpstr>
      <vt:lpstr>ImageDataGenerator i treniranje modela</vt:lpstr>
      <vt:lpstr>Rezultati evaluacije</vt:lpstr>
      <vt:lpstr>REZULTATI EVALUACIJE</vt:lpstr>
      <vt:lpstr>spremanje modela</vt:lpstr>
      <vt:lpstr>Android aplikacija</vt:lpstr>
      <vt:lpstr>Zaključak</vt:lpstr>
      <vt:lpstr>Hvala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Pretraživanje slika po sličnosti</dc:title>
  <dc:creator>Leon Vučko</dc:creator>
  <cp:lastModifiedBy>Le Vu</cp:lastModifiedBy>
  <cp:revision>439</cp:revision>
  <dcterms:created xsi:type="dcterms:W3CDTF">2023-03-27T08:38:21Z</dcterms:created>
  <dcterms:modified xsi:type="dcterms:W3CDTF">2024-06-13T10:37:00Z</dcterms:modified>
</cp:coreProperties>
</file>